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4488" y="1606391"/>
            <a:ext cx="2472848" cy="2472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4488" y="5151697"/>
            <a:ext cx="868838" cy="86572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1392" y="2341562"/>
            <a:ext cx="3675856" cy="36758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3773"/>
            <a:ext cx="9155430" cy="412750"/>
          </a:xfrm>
          <a:custGeom>
            <a:avLst/>
            <a:gdLst/>
            <a:ahLst/>
            <a:cxnLst/>
            <a:rect l="l" t="t" r="r" b="b"/>
            <a:pathLst>
              <a:path w="9155430" h="412750">
                <a:moveTo>
                  <a:pt x="0" y="412750"/>
                </a:moveTo>
                <a:lnTo>
                  <a:pt x="9154831" y="412750"/>
                </a:lnTo>
                <a:lnTo>
                  <a:pt x="9154831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56334" y="3773"/>
            <a:ext cx="937260" cy="412750"/>
          </a:xfrm>
          <a:custGeom>
            <a:avLst/>
            <a:gdLst/>
            <a:ahLst/>
            <a:cxnLst/>
            <a:rect l="l" t="t" r="r" b="b"/>
            <a:pathLst>
              <a:path w="937259" h="412750">
                <a:moveTo>
                  <a:pt x="0" y="412750"/>
                </a:moveTo>
                <a:lnTo>
                  <a:pt x="937065" y="412750"/>
                </a:lnTo>
                <a:lnTo>
                  <a:pt x="93706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15924"/>
            <a:ext cx="10693400" cy="5601335"/>
          </a:xfrm>
          <a:custGeom>
            <a:avLst/>
            <a:gdLst/>
            <a:ahLst/>
            <a:cxnLst/>
            <a:rect l="l" t="t" r="r" b="b"/>
            <a:pathLst>
              <a:path w="10693400" h="5601335">
                <a:moveTo>
                  <a:pt x="10693400" y="0"/>
                </a:moveTo>
                <a:lnTo>
                  <a:pt x="10270007" y="0"/>
                </a:lnTo>
                <a:lnTo>
                  <a:pt x="10270007" y="5183479"/>
                </a:lnTo>
                <a:lnTo>
                  <a:pt x="417817" y="5183479"/>
                </a:lnTo>
                <a:lnTo>
                  <a:pt x="417817" y="609"/>
                </a:lnTo>
                <a:lnTo>
                  <a:pt x="0" y="609"/>
                </a:lnTo>
                <a:lnTo>
                  <a:pt x="0" y="5183479"/>
                </a:lnTo>
                <a:lnTo>
                  <a:pt x="0" y="5601309"/>
                </a:lnTo>
                <a:lnTo>
                  <a:pt x="10693400" y="5601309"/>
                </a:lnTo>
                <a:lnTo>
                  <a:pt x="10693400" y="5183784"/>
                </a:lnTo>
                <a:lnTo>
                  <a:pt x="10693400" y="5183479"/>
                </a:lnTo>
                <a:lnTo>
                  <a:pt x="1069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54831" y="2381"/>
            <a:ext cx="601980" cy="1002665"/>
          </a:xfrm>
          <a:custGeom>
            <a:avLst/>
            <a:gdLst/>
            <a:ahLst/>
            <a:cxnLst/>
            <a:rect l="l" t="t" r="r" b="b"/>
            <a:pathLst>
              <a:path w="601979" h="1002665">
                <a:moveTo>
                  <a:pt x="601503" y="1002506"/>
                </a:moveTo>
                <a:lnTo>
                  <a:pt x="0" y="1002506"/>
                </a:lnTo>
                <a:lnTo>
                  <a:pt x="0" y="0"/>
                </a:lnTo>
                <a:lnTo>
                  <a:pt x="601503" y="0"/>
                </a:lnTo>
                <a:lnTo>
                  <a:pt x="601503" y="1002506"/>
                </a:lnTo>
                <a:close/>
              </a:path>
            </a:pathLst>
          </a:custGeom>
          <a:solidFill>
            <a:srgbClr val="B0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3781" y="1777468"/>
            <a:ext cx="7605836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EBEBE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EBEBE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EBEBE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4488" y="1606391"/>
            <a:ext cx="2472848" cy="2472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4488" y="5151697"/>
            <a:ext cx="868838" cy="86572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1392" y="2341562"/>
            <a:ext cx="3675856" cy="36758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57046" y="1334711"/>
            <a:ext cx="2884170" cy="673735"/>
          </a:xfrm>
          <a:custGeom>
            <a:avLst/>
            <a:gdLst/>
            <a:ahLst/>
            <a:cxnLst/>
            <a:rect l="l" t="t" r="r" b="b"/>
            <a:pathLst>
              <a:path w="2884170" h="673735">
                <a:moveTo>
                  <a:pt x="2883870" y="383122"/>
                </a:moveTo>
                <a:lnTo>
                  <a:pt x="2766524" y="402697"/>
                </a:lnTo>
                <a:lnTo>
                  <a:pt x="2680232" y="416234"/>
                </a:lnTo>
                <a:lnTo>
                  <a:pt x="2588143" y="430079"/>
                </a:lnTo>
                <a:lnTo>
                  <a:pt x="2490814" y="444163"/>
                </a:lnTo>
                <a:lnTo>
                  <a:pt x="2388805" y="458416"/>
                </a:lnTo>
                <a:lnTo>
                  <a:pt x="2282672" y="472767"/>
                </a:lnTo>
                <a:lnTo>
                  <a:pt x="2116962" y="494328"/>
                </a:lnTo>
                <a:lnTo>
                  <a:pt x="1945116" y="515718"/>
                </a:lnTo>
                <a:lnTo>
                  <a:pt x="1769015" y="536703"/>
                </a:lnTo>
                <a:lnTo>
                  <a:pt x="1590545" y="557048"/>
                </a:lnTo>
                <a:lnTo>
                  <a:pt x="1411589" y="576516"/>
                </a:lnTo>
                <a:lnTo>
                  <a:pt x="1234030" y="594872"/>
                </a:lnTo>
                <a:lnTo>
                  <a:pt x="1117364" y="606376"/>
                </a:lnTo>
                <a:lnTo>
                  <a:pt x="1002715" y="617211"/>
                </a:lnTo>
                <a:lnTo>
                  <a:pt x="890640" y="627307"/>
                </a:lnTo>
                <a:lnTo>
                  <a:pt x="781699" y="636596"/>
                </a:lnTo>
                <a:lnTo>
                  <a:pt x="676448" y="645006"/>
                </a:lnTo>
                <a:lnTo>
                  <a:pt x="575446" y="652469"/>
                </a:lnTo>
                <a:lnTo>
                  <a:pt x="479252" y="658915"/>
                </a:lnTo>
                <a:lnTo>
                  <a:pt x="388423" y="664273"/>
                </a:lnTo>
                <a:lnTo>
                  <a:pt x="303518" y="668474"/>
                </a:lnTo>
                <a:lnTo>
                  <a:pt x="263461" y="670119"/>
                </a:lnTo>
                <a:lnTo>
                  <a:pt x="225095" y="671448"/>
                </a:lnTo>
                <a:lnTo>
                  <a:pt x="153711" y="673126"/>
                </a:lnTo>
                <a:lnTo>
                  <a:pt x="120833" y="673457"/>
                </a:lnTo>
                <a:lnTo>
                  <a:pt x="89925" y="673438"/>
                </a:lnTo>
                <a:lnTo>
                  <a:pt x="61056" y="673059"/>
                </a:lnTo>
                <a:lnTo>
                  <a:pt x="34296" y="672313"/>
                </a:lnTo>
                <a:lnTo>
                  <a:pt x="0" y="618467"/>
                </a:lnTo>
                <a:lnTo>
                  <a:pt x="153312" y="599834"/>
                </a:lnTo>
                <a:lnTo>
                  <a:pt x="392922" y="567358"/>
                </a:lnTo>
                <a:lnTo>
                  <a:pt x="641914" y="529695"/>
                </a:lnTo>
                <a:lnTo>
                  <a:pt x="727381" y="516143"/>
                </a:lnTo>
                <a:lnTo>
                  <a:pt x="813492" y="501220"/>
                </a:lnTo>
                <a:lnTo>
                  <a:pt x="900831" y="486602"/>
                </a:lnTo>
                <a:lnTo>
                  <a:pt x="988850" y="470828"/>
                </a:lnTo>
                <a:lnTo>
                  <a:pt x="1166647" y="437567"/>
                </a:lnTo>
                <a:lnTo>
                  <a:pt x="1347752" y="401358"/>
                </a:lnTo>
                <a:lnTo>
                  <a:pt x="1438186" y="382569"/>
                </a:lnTo>
                <a:lnTo>
                  <a:pt x="1529586" y="362575"/>
                </a:lnTo>
                <a:lnTo>
                  <a:pt x="1714429" y="320822"/>
                </a:lnTo>
                <a:lnTo>
                  <a:pt x="1806632" y="298685"/>
                </a:lnTo>
                <a:lnTo>
                  <a:pt x="1992375" y="251955"/>
                </a:lnTo>
                <a:lnTo>
                  <a:pt x="2085890" y="227217"/>
                </a:lnTo>
                <a:lnTo>
                  <a:pt x="2180160" y="201755"/>
                </a:lnTo>
                <a:lnTo>
                  <a:pt x="2272619" y="176013"/>
                </a:lnTo>
                <a:lnTo>
                  <a:pt x="2365932" y="148417"/>
                </a:lnTo>
                <a:lnTo>
                  <a:pt x="2552321" y="91857"/>
                </a:lnTo>
                <a:lnTo>
                  <a:pt x="2644900" y="61718"/>
                </a:lnTo>
                <a:lnTo>
                  <a:pt x="2737403" y="31147"/>
                </a:lnTo>
                <a:lnTo>
                  <a:pt x="2829807" y="0"/>
                </a:lnTo>
                <a:lnTo>
                  <a:pt x="2847468" y="127803"/>
                </a:lnTo>
                <a:lnTo>
                  <a:pt x="2866209" y="255318"/>
                </a:lnTo>
                <a:lnTo>
                  <a:pt x="2883870" y="383122"/>
                </a:lnTo>
                <a:close/>
              </a:path>
            </a:pathLst>
          </a:custGeom>
          <a:solidFill>
            <a:srgbClr val="FFFFFF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3025" y="1639374"/>
            <a:ext cx="9891395" cy="3977004"/>
          </a:xfrm>
          <a:custGeom>
            <a:avLst/>
            <a:gdLst/>
            <a:ahLst/>
            <a:cxnLst/>
            <a:rect l="l" t="t" r="r" b="b"/>
            <a:pathLst>
              <a:path w="9891395" h="3977004">
                <a:moveTo>
                  <a:pt x="9891395" y="3976608"/>
                </a:moveTo>
                <a:lnTo>
                  <a:pt x="0" y="3976608"/>
                </a:lnTo>
                <a:lnTo>
                  <a:pt x="0" y="0"/>
                </a:lnTo>
                <a:lnTo>
                  <a:pt x="58479" y="8354"/>
                </a:lnTo>
                <a:lnTo>
                  <a:pt x="229741" y="32024"/>
                </a:lnTo>
                <a:lnTo>
                  <a:pt x="353661" y="48732"/>
                </a:lnTo>
                <a:lnTo>
                  <a:pt x="502645" y="66833"/>
                </a:lnTo>
                <a:lnTo>
                  <a:pt x="678084" y="87719"/>
                </a:lnTo>
                <a:lnTo>
                  <a:pt x="873015" y="109997"/>
                </a:lnTo>
                <a:lnTo>
                  <a:pt x="1093010" y="133667"/>
                </a:lnTo>
                <a:lnTo>
                  <a:pt x="1332497" y="158730"/>
                </a:lnTo>
                <a:lnTo>
                  <a:pt x="1592871" y="183792"/>
                </a:lnTo>
                <a:lnTo>
                  <a:pt x="1869952" y="208855"/>
                </a:lnTo>
                <a:lnTo>
                  <a:pt x="2167919" y="232525"/>
                </a:lnTo>
                <a:lnTo>
                  <a:pt x="2481203" y="254803"/>
                </a:lnTo>
                <a:lnTo>
                  <a:pt x="2811194" y="275689"/>
                </a:lnTo>
                <a:lnTo>
                  <a:pt x="3155110" y="295182"/>
                </a:lnTo>
                <a:lnTo>
                  <a:pt x="3514341" y="313283"/>
                </a:lnTo>
                <a:lnTo>
                  <a:pt x="3698134" y="320245"/>
                </a:lnTo>
                <a:lnTo>
                  <a:pt x="4076858" y="334168"/>
                </a:lnTo>
                <a:lnTo>
                  <a:pt x="4663046" y="346700"/>
                </a:lnTo>
                <a:lnTo>
                  <a:pt x="4864940" y="349484"/>
                </a:lnTo>
                <a:lnTo>
                  <a:pt x="5068226" y="349484"/>
                </a:lnTo>
                <a:lnTo>
                  <a:pt x="5274296" y="350877"/>
                </a:lnTo>
                <a:lnTo>
                  <a:pt x="5481760" y="349484"/>
                </a:lnTo>
                <a:lnTo>
                  <a:pt x="5903648" y="343915"/>
                </a:lnTo>
                <a:lnTo>
                  <a:pt x="6332498" y="332776"/>
                </a:lnTo>
                <a:lnTo>
                  <a:pt x="6548315" y="325814"/>
                </a:lnTo>
                <a:lnTo>
                  <a:pt x="6765525" y="316067"/>
                </a:lnTo>
                <a:lnTo>
                  <a:pt x="7205513" y="293790"/>
                </a:lnTo>
                <a:lnTo>
                  <a:pt x="7426900" y="279866"/>
                </a:lnTo>
                <a:lnTo>
                  <a:pt x="7871066" y="246449"/>
                </a:lnTo>
                <a:lnTo>
                  <a:pt x="8095238" y="226956"/>
                </a:lnTo>
                <a:lnTo>
                  <a:pt x="8320802" y="206070"/>
                </a:lnTo>
                <a:lnTo>
                  <a:pt x="8543581" y="183792"/>
                </a:lnTo>
                <a:lnTo>
                  <a:pt x="8769145" y="157337"/>
                </a:lnTo>
                <a:lnTo>
                  <a:pt x="9218880" y="101642"/>
                </a:lnTo>
                <a:lnTo>
                  <a:pt x="9443052" y="69618"/>
                </a:lnTo>
                <a:lnTo>
                  <a:pt x="9667223" y="36201"/>
                </a:lnTo>
                <a:lnTo>
                  <a:pt x="9891395" y="1392"/>
                </a:lnTo>
                <a:lnTo>
                  <a:pt x="9891395" y="3976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773"/>
            <a:ext cx="9155430" cy="412750"/>
          </a:xfrm>
          <a:custGeom>
            <a:avLst/>
            <a:gdLst/>
            <a:ahLst/>
            <a:cxnLst/>
            <a:rect l="l" t="t" r="r" b="b"/>
            <a:pathLst>
              <a:path w="9155430" h="412750">
                <a:moveTo>
                  <a:pt x="0" y="412750"/>
                </a:moveTo>
                <a:lnTo>
                  <a:pt x="9154831" y="412750"/>
                </a:lnTo>
                <a:lnTo>
                  <a:pt x="9154831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56334" y="3773"/>
            <a:ext cx="937260" cy="412750"/>
          </a:xfrm>
          <a:custGeom>
            <a:avLst/>
            <a:gdLst/>
            <a:ahLst/>
            <a:cxnLst/>
            <a:rect l="l" t="t" r="r" b="b"/>
            <a:pathLst>
              <a:path w="937259" h="412750">
                <a:moveTo>
                  <a:pt x="0" y="412750"/>
                </a:moveTo>
                <a:lnTo>
                  <a:pt x="937065" y="412750"/>
                </a:lnTo>
                <a:lnTo>
                  <a:pt x="93706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15924"/>
            <a:ext cx="10693400" cy="5601335"/>
          </a:xfrm>
          <a:custGeom>
            <a:avLst/>
            <a:gdLst/>
            <a:ahLst/>
            <a:cxnLst/>
            <a:rect l="l" t="t" r="r" b="b"/>
            <a:pathLst>
              <a:path w="10693400" h="5601335">
                <a:moveTo>
                  <a:pt x="10693400" y="0"/>
                </a:moveTo>
                <a:lnTo>
                  <a:pt x="10270007" y="0"/>
                </a:lnTo>
                <a:lnTo>
                  <a:pt x="10270007" y="5183479"/>
                </a:lnTo>
                <a:lnTo>
                  <a:pt x="417817" y="5183479"/>
                </a:lnTo>
                <a:lnTo>
                  <a:pt x="417817" y="609"/>
                </a:lnTo>
                <a:lnTo>
                  <a:pt x="0" y="609"/>
                </a:lnTo>
                <a:lnTo>
                  <a:pt x="0" y="5183479"/>
                </a:lnTo>
                <a:lnTo>
                  <a:pt x="0" y="5601309"/>
                </a:lnTo>
                <a:lnTo>
                  <a:pt x="10693400" y="5601309"/>
                </a:lnTo>
                <a:lnTo>
                  <a:pt x="10693400" y="5183784"/>
                </a:lnTo>
                <a:lnTo>
                  <a:pt x="10693400" y="5183479"/>
                </a:lnTo>
                <a:lnTo>
                  <a:pt x="1069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154831" y="2381"/>
            <a:ext cx="601980" cy="1002665"/>
          </a:xfrm>
          <a:custGeom>
            <a:avLst/>
            <a:gdLst/>
            <a:ahLst/>
            <a:cxnLst/>
            <a:rect l="l" t="t" r="r" b="b"/>
            <a:pathLst>
              <a:path w="601979" h="1002665">
                <a:moveTo>
                  <a:pt x="601503" y="1002506"/>
                </a:moveTo>
                <a:lnTo>
                  <a:pt x="0" y="1002506"/>
                </a:lnTo>
                <a:lnTo>
                  <a:pt x="0" y="0"/>
                </a:lnTo>
                <a:lnTo>
                  <a:pt x="601503" y="0"/>
                </a:lnTo>
                <a:lnTo>
                  <a:pt x="601503" y="1002506"/>
                </a:lnTo>
                <a:close/>
              </a:path>
            </a:pathLst>
          </a:custGeom>
          <a:solidFill>
            <a:srgbClr val="B0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2429544"/>
            <a:ext cx="47624" cy="8889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2895821"/>
            <a:ext cx="47624" cy="8889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3362097"/>
            <a:ext cx="47624" cy="888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3828374"/>
            <a:ext cx="47624" cy="888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4294651"/>
            <a:ext cx="47624" cy="888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978" y="4760928"/>
            <a:ext cx="47624" cy="888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424853" y="19263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80857" y="2404757"/>
            <a:ext cx="656590" cy="153670"/>
          </a:xfrm>
          <a:custGeom>
            <a:avLst/>
            <a:gdLst/>
            <a:ahLst/>
            <a:cxnLst/>
            <a:rect l="l" t="t" r="r" b="b"/>
            <a:pathLst>
              <a:path w="656589" h="153669">
                <a:moveTo>
                  <a:pt x="47371" y="60528"/>
                </a:moveTo>
                <a:lnTo>
                  <a:pt x="0" y="60528"/>
                </a:lnTo>
                <a:lnTo>
                  <a:pt x="0" y="82918"/>
                </a:lnTo>
                <a:lnTo>
                  <a:pt x="47371" y="82918"/>
                </a:lnTo>
                <a:lnTo>
                  <a:pt x="47371" y="60528"/>
                </a:lnTo>
                <a:close/>
              </a:path>
              <a:path w="656589" h="153669">
                <a:moveTo>
                  <a:pt x="179959" y="61366"/>
                </a:moveTo>
                <a:lnTo>
                  <a:pt x="165150" y="21399"/>
                </a:lnTo>
                <a:lnTo>
                  <a:pt x="152158" y="12014"/>
                </a:lnTo>
                <a:lnTo>
                  <a:pt x="152158" y="50482"/>
                </a:lnTo>
                <a:lnTo>
                  <a:pt x="152057" y="77330"/>
                </a:lnTo>
                <a:lnTo>
                  <a:pt x="149860" y="85178"/>
                </a:lnTo>
                <a:lnTo>
                  <a:pt x="141249" y="95859"/>
                </a:lnTo>
                <a:lnTo>
                  <a:pt x="134975" y="98526"/>
                </a:lnTo>
                <a:lnTo>
                  <a:pt x="118046" y="98526"/>
                </a:lnTo>
                <a:lnTo>
                  <a:pt x="118046" y="29159"/>
                </a:lnTo>
                <a:lnTo>
                  <a:pt x="127685" y="29159"/>
                </a:lnTo>
                <a:lnTo>
                  <a:pt x="135877" y="29311"/>
                </a:lnTo>
                <a:lnTo>
                  <a:pt x="142011" y="32016"/>
                </a:lnTo>
                <a:lnTo>
                  <a:pt x="150139" y="42494"/>
                </a:lnTo>
                <a:lnTo>
                  <a:pt x="152158" y="50482"/>
                </a:lnTo>
                <a:lnTo>
                  <a:pt x="152158" y="12014"/>
                </a:lnTo>
                <a:lnTo>
                  <a:pt x="148234" y="9918"/>
                </a:lnTo>
                <a:lnTo>
                  <a:pt x="138176" y="7048"/>
                </a:lnTo>
                <a:lnTo>
                  <a:pt x="127038" y="6083"/>
                </a:lnTo>
                <a:lnTo>
                  <a:pt x="90563" y="6083"/>
                </a:lnTo>
                <a:lnTo>
                  <a:pt x="90563" y="121526"/>
                </a:lnTo>
                <a:lnTo>
                  <a:pt x="126733" y="121526"/>
                </a:lnTo>
                <a:lnTo>
                  <a:pt x="165150" y="106260"/>
                </a:lnTo>
                <a:lnTo>
                  <a:pt x="171234" y="98526"/>
                </a:lnTo>
                <a:lnTo>
                  <a:pt x="171627" y="98031"/>
                </a:lnTo>
                <a:lnTo>
                  <a:pt x="176250" y="88646"/>
                </a:lnTo>
                <a:lnTo>
                  <a:pt x="179031" y="78066"/>
                </a:lnTo>
                <a:lnTo>
                  <a:pt x="179908" y="67005"/>
                </a:lnTo>
                <a:lnTo>
                  <a:pt x="179959" y="61366"/>
                </a:lnTo>
                <a:close/>
              </a:path>
              <a:path w="656589" h="153669">
                <a:moveTo>
                  <a:pt x="265811" y="75831"/>
                </a:moveTo>
                <a:lnTo>
                  <a:pt x="265315" y="68491"/>
                </a:lnTo>
                <a:lnTo>
                  <a:pt x="265201" y="66738"/>
                </a:lnTo>
                <a:lnTo>
                  <a:pt x="263347" y="58547"/>
                </a:lnTo>
                <a:lnTo>
                  <a:pt x="261988" y="55359"/>
                </a:lnTo>
                <a:lnTo>
                  <a:pt x="260248" y="51257"/>
                </a:lnTo>
                <a:lnTo>
                  <a:pt x="255917" y="44881"/>
                </a:lnTo>
                <a:lnTo>
                  <a:pt x="250405" y="39700"/>
                </a:lnTo>
                <a:lnTo>
                  <a:pt x="243789" y="36004"/>
                </a:lnTo>
                <a:lnTo>
                  <a:pt x="239623" y="34810"/>
                </a:lnTo>
                <a:lnTo>
                  <a:pt x="239623" y="68440"/>
                </a:lnTo>
                <a:lnTo>
                  <a:pt x="213956" y="67843"/>
                </a:lnTo>
                <a:lnTo>
                  <a:pt x="214388" y="64922"/>
                </a:lnTo>
                <a:lnTo>
                  <a:pt x="215696" y="62115"/>
                </a:lnTo>
                <a:lnTo>
                  <a:pt x="220065" y="56718"/>
                </a:lnTo>
                <a:lnTo>
                  <a:pt x="223126" y="55359"/>
                </a:lnTo>
                <a:lnTo>
                  <a:pt x="231394" y="55359"/>
                </a:lnTo>
                <a:lnTo>
                  <a:pt x="234543" y="56578"/>
                </a:lnTo>
                <a:lnTo>
                  <a:pt x="238480" y="61442"/>
                </a:lnTo>
                <a:lnTo>
                  <a:pt x="239522" y="64604"/>
                </a:lnTo>
                <a:lnTo>
                  <a:pt x="239623" y="68440"/>
                </a:lnTo>
                <a:lnTo>
                  <a:pt x="239623" y="34810"/>
                </a:lnTo>
                <a:lnTo>
                  <a:pt x="236054" y="33782"/>
                </a:lnTo>
                <a:lnTo>
                  <a:pt x="227215" y="33045"/>
                </a:lnTo>
                <a:lnTo>
                  <a:pt x="218338" y="33832"/>
                </a:lnTo>
                <a:lnTo>
                  <a:pt x="189230" y="60109"/>
                </a:lnTo>
                <a:lnTo>
                  <a:pt x="186474" y="77889"/>
                </a:lnTo>
                <a:lnTo>
                  <a:pt x="186474" y="81089"/>
                </a:lnTo>
                <a:lnTo>
                  <a:pt x="204279" y="116128"/>
                </a:lnTo>
                <a:lnTo>
                  <a:pt x="229641" y="123050"/>
                </a:lnTo>
                <a:lnTo>
                  <a:pt x="238074" y="123050"/>
                </a:lnTo>
                <a:lnTo>
                  <a:pt x="245135" y="121412"/>
                </a:lnTo>
                <a:lnTo>
                  <a:pt x="256527" y="114833"/>
                </a:lnTo>
                <a:lnTo>
                  <a:pt x="261162" y="110680"/>
                </a:lnTo>
                <a:lnTo>
                  <a:pt x="264706" y="105651"/>
                </a:lnTo>
                <a:lnTo>
                  <a:pt x="260261" y="100736"/>
                </a:lnTo>
                <a:lnTo>
                  <a:pt x="250774" y="90271"/>
                </a:lnTo>
                <a:lnTo>
                  <a:pt x="245249" y="97243"/>
                </a:lnTo>
                <a:lnTo>
                  <a:pt x="238658" y="100736"/>
                </a:lnTo>
                <a:lnTo>
                  <a:pt x="225996" y="100736"/>
                </a:lnTo>
                <a:lnTo>
                  <a:pt x="221957" y="99301"/>
                </a:lnTo>
                <a:lnTo>
                  <a:pt x="215861" y="93535"/>
                </a:lnTo>
                <a:lnTo>
                  <a:pt x="214122" y="90563"/>
                </a:lnTo>
                <a:lnTo>
                  <a:pt x="213690" y="87490"/>
                </a:lnTo>
                <a:lnTo>
                  <a:pt x="265811" y="87490"/>
                </a:lnTo>
                <a:lnTo>
                  <a:pt x="265811" y="75831"/>
                </a:lnTo>
                <a:close/>
              </a:path>
              <a:path w="656589" h="153669">
                <a:moveTo>
                  <a:pt x="352094" y="34569"/>
                </a:moveTo>
                <a:lnTo>
                  <a:pt x="324154" y="34569"/>
                </a:lnTo>
                <a:lnTo>
                  <a:pt x="310680" y="83604"/>
                </a:lnTo>
                <a:lnTo>
                  <a:pt x="297129" y="34569"/>
                </a:lnTo>
                <a:lnTo>
                  <a:pt x="269100" y="34569"/>
                </a:lnTo>
                <a:lnTo>
                  <a:pt x="298526" y="121526"/>
                </a:lnTo>
                <a:lnTo>
                  <a:pt x="322745" y="121526"/>
                </a:lnTo>
                <a:lnTo>
                  <a:pt x="352094" y="34569"/>
                </a:lnTo>
                <a:close/>
              </a:path>
              <a:path w="656589" h="153669">
                <a:moveTo>
                  <a:pt x="430898" y="75831"/>
                </a:moveTo>
                <a:lnTo>
                  <a:pt x="415493" y="39700"/>
                </a:lnTo>
                <a:lnTo>
                  <a:pt x="404698" y="34810"/>
                </a:lnTo>
                <a:lnTo>
                  <a:pt x="404698" y="68440"/>
                </a:lnTo>
                <a:lnTo>
                  <a:pt x="379044" y="67843"/>
                </a:lnTo>
                <a:lnTo>
                  <a:pt x="379476" y="64922"/>
                </a:lnTo>
                <a:lnTo>
                  <a:pt x="380784" y="62115"/>
                </a:lnTo>
                <a:lnTo>
                  <a:pt x="385152" y="56718"/>
                </a:lnTo>
                <a:lnTo>
                  <a:pt x="388200" y="55359"/>
                </a:lnTo>
                <a:lnTo>
                  <a:pt x="396481" y="55359"/>
                </a:lnTo>
                <a:lnTo>
                  <a:pt x="399630" y="56578"/>
                </a:lnTo>
                <a:lnTo>
                  <a:pt x="403567" y="61442"/>
                </a:lnTo>
                <a:lnTo>
                  <a:pt x="404609" y="64604"/>
                </a:lnTo>
                <a:lnTo>
                  <a:pt x="404698" y="68440"/>
                </a:lnTo>
                <a:lnTo>
                  <a:pt x="404698" y="34810"/>
                </a:lnTo>
                <a:lnTo>
                  <a:pt x="401142" y="33782"/>
                </a:lnTo>
                <a:lnTo>
                  <a:pt x="392290" y="33045"/>
                </a:lnTo>
                <a:lnTo>
                  <a:pt x="383425" y="33832"/>
                </a:lnTo>
                <a:lnTo>
                  <a:pt x="354304" y="60109"/>
                </a:lnTo>
                <a:lnTo>
                  <a:pt x="351561" y="77889"/>
                </a:lnTo>
                <a:lnTo>
                  <a:pt x="351561" y="81089"/>
                </a:lnTo>
                <a:lnTo>
                  <a:pt x="369366" y="116128"/>
                </a:lnTo>
                <a:lnTo>
                  <a:pt x="394728" y="123050"/>
                </a:lnTo>
                <a:lnTo>
                  <a:pt x="403161" y="123050"/>
                </a:lnTo>
                <a:lnTo>
                  <a:pt x="410210" y="121412"/>
                </a:lnTo>
                <a:lnTo>
                  <a:pt x="421614" y="114833"/>
                </a:lnTo>
                <a:lnTo>
                  <a:pt x="426237" y="110680"/>
                </a:lnTo>
                <a:lnTo>
                  <a:pt x="429793" y="105651"/>
                </a:lnTo>
                <a:lnTo>
                  <a:pt x="425348" y="100736"/>
                </a:lnTo>
                <a:lnTo>
                  <a:pt x="415861" y="90271"/>
                </a:lnTo>
                <a:lnTo>
                  <a:pt x="410324" y="97243"/>
                </a:lnTo>
                <a:lnTo>
                  <a:pt x="403745" y="100736"/>
                </a:lnTo>
                <a:lnTo>
                  <a:pt x="391071" y="100736"/>
                </a:lnTo>
                <a:lnTo>
                  <a:pt x="387045" y="99301"/>
                </a:lnTo>
                <a:lnTo>
                  <a:pt x="380949" y="93535"/>
                </a:lnTo>
                <a:lnTo>
                  <a:pt x="379209" y="90563"/>
                </a:lnTo>
                <a:lnTo>
                  <a:pt x="378777" y="87490"/>
                </a:lnTo>
                <a:lnTo>
                  <a:pt x="430898" y="87490"/>
                </a:lnTo>
                <a:lnTo>
                  <a:pt x="430898" y="75831"/>
                </a:lnTo>
                <a:close/>
              </a:path>
              <a:path w="656589" h="153669">
                <a:moveTo>
                  <a:pt x="471436" y="0"/>
                </a:moveTo>
                <a:lnTo>
                  <a:pt x="444779" y="0"/>
                </a:lnTo>
                <a:lnTo>
                  <a:pt x="444779" y="121526"/>
                </a:lnTo>
                <a:lnTo>
                  <a:pt x="471436" y="121526"/>
                </a:lnTo>
                <a:lnTo>
                  <a:pt x="471436" y="0"/>
                </a:lnTo>
                <a:close/>
              </a:path>
              <a:path w="656589" h="153669">
                <a:moveTo>
                  <a:pt x="567309" y="77279"/>
                </a:moveTo>
                <a:lnTo>
                  <a:pt x="566635" y="68262"/>
                </a:lnTo>
                <a:lnTo>
                  <a:pt x="564629" y="59994"/>
                </a:lnTo>
                <a:lnTo>
                  <a:pt x="562546" y="55359"/>
                </a:lnTo>
                <a:lnTo>
                  <a:pt x="561263" y="52501"/>
                </a:lnTo>
                <a:lnTo>
                  <a:pt x="556577" y="45758"/>
                </a:lnTo>
                <a:lnTo>
                  <a:pt x="550633" y="40195"/>
                </a:lnTo>
                <a:lnTo>
                  <a:pt x="543547" y="36220"/>
                </a:lnTo>
                <a:lnTo>
                  <a:pt x="540727" y="35407"/>
                </a:lnTo>
                <a:lnTo>
                  <a:pt x="540727" y="71120"/>
                </a:lnTo>
                <a:lnTo>
                  <a:pt x="540639" y="85204"/>
                </a:lnTo>
                <a:lnTo>
                  <a:pt x="539610" y="90500"/>
                </a:lnTo>
                <a:lnTo>
                  <a:pt x="535089" y="98679"/>
                </a:lnTo>
                <a:lnTo>
                  <a:pt x="531342" y="100736"/>
                </a:lnTo>
                <a:lnTo>
                  <a:pt x="520788" y="100736"/>
                </a:lnTo>
                <a:lnTo>
                  <a:pt x="516991" y="98679"/>
                </a:lnTo>
                <a:lnTo>
                  <a:pt x="512470" y="90436"/>
                </a:lnTo>
                <a:lnTo>
                  <a:pt x="511340" y="85204"/>
                </a:lnTo>
                <a:lnTo>
                  <a:pt x="511429" y="71120"/>
                </a:lnTo>
                <a:lnTo>
                  <a:pt x="512457" y="65862"/>
                </a:lnTo>
                <a:lnTo>
                  <a:pt x="516915" y="57480"/>
                </a:lnTo>
                <a:lnTo>
                  <a:pt x="520687" y="55359"/>
                </a:lnTo>
                <a:lnTo>
                  <a:pt x="531291" y="55359"/>
                </a:lnTo>
                <a:lnTo>
                  <a:pt x="535089" y="57480"/>
                </a:lnTo>
                <a:lnTo>
                  <a:pt x="539610" y="65925"/>
                </a:lnTo>
                <a:lnTo>
                  <a:pt x="540727" y="71120"/>
                </a:lnTo>
                <a:lnTo>
                  <a:pt x="540727" y="35407"/>
                </a:lnTo>
                <a:lnTo>
                  <a:pt x="535330" y="33832"/>
                </a:lnTo>
                <a:lnTo>
                  <a:pt x="525957" y="33045"/>
                </a:lnTo>
                <a:lnTo>
                  <a:pt x="516686" y="33832"/>
                </a:lnTo>
                <a:lnTo>
                  <a:pt x="487387" y="59994"/>
                </a:lnTo>
                <a:lnTo>
                  <a:pt x="484695" y="77279"/>
                </a:lnTo>
                <a:lnTo>
                  <a:pt x="484695" y="79908"/>
                </a:lnTo>
                <a:lnTo>
                  <a:pt x="501726" y="116103"/>
                </a:lnTo>
                <a:lnTo>
                  <a:pt x="526110" y="123050"/>
                </a:lnTo>
                <a:lnTo>
                  <a:pt x="535406" y="122250"/>
                </a:lnTo>
                <a:lnTo>
                  <a:pt x="562571" y="100736"/>
                </a:lnTo>
                <a:lnTo>
                  <a:pt x="564629" y="96164"/>
                </a:lnTo>
                <a:lnTo>
                  <a:pt x="566635" y="87909"/>
                </a:lnTo>
                <a:lnTo>
                  <a:pt x="567232" y="79908"/>
                </a:lnTo>
                <a:lnTo>
                  <a:pt x="567309" y="77279"/>
                </a:lnTo>
                <a:close/>
              </a:path>
              <a:path w="656589" h="153669">
                <a:moveTo>
                  <a:pt x="656043" y="77127"/>
                </a:moveTo>
                <a:lnTo>
                  <a:pt x="642302" y="39966"/>
                </a:lnTo>
                <a:lnTo>
                  <a:pt x="629475" y="33807"/>
                </a:lnTo>
                <a:lnTo>
                  <a:pt x="629462" y="70713"/>
                </a:lnTo>
                <a:lnTo>
                  <a:pt x="629462" y="84543"/>
                </a:lnTo>
                <a:lnTo>
                  <a:pt x="628408" y="90335"/>
                </a:lnTo>
                <a:lnTo>
                  <a:pt x="624217" y="98653"/>
                </a:lnTo>
                <a:lnTo>
                  <a:pt x="620788" y="100736"/>
                </a:lnTo>
                <a:lnTo>
                  <a:pt x="610069" y="100736"/>
                </a:lnTo>
                <a:lnTo>
                  <a:pt x="606031" y="98602"/>
                </a:lnTo>
                <a:lnTo>
                  <a:pt x="603885" y="94335"/>
                </a:lnTo>
                <a:lnTo>
                  <a:pt x="603885" y="61671"/>
                </a:lnTo>
                <a:lnTo>
                  <a:pt x="605929" y="57518"/>
                </a:lnTo>
                <a:lnTo>
                  <a:pt x="609917" y="55435"/>
                </a:lnTo>
                <a:lnTo>
                  <a:pt x="620610" y="55435"/>
                </a:lnTo>
                <a:lnTo>
                  <a:pt x="624065" y="57454"/>
                </a:lnTo>
                <a:lnTo>
                  <a:pt x="628383" y="65493"/>
                </a:lnTo>
                <a:lnTo>
                  <a:pt x="629462" y="70713"/>
                </a:lnTo>
                <a:lnTo>
                  <a:pt x="629462" y="33807"/>
                </a:lnTo>
                <a:lnTo>
                  <a:pt x="621550" y="33045"/>
                </a:lnTo>
                <a:lnTo>
                  <a:pt x="612254" y="33045"/>
                </a:lnTo>
                <a:lnTo>
                  <a:pt x="605917" y="35090"/>
                </a:lnTo>
                <a:lnTo>
                  <a:pt x="602551" y="39179"/>
                </a:lnTo>
                <a:lnTo>
                  <a:pt x="602056" y="34569"/>
                </a:lnTo>
                <a:lnTo>
                  <a:pt x="577227" y="34569"/>
                </a:lnTo>
                <a:lnTo>
                  <a:pt x="577227" y="153200"/>
                </a:lnTo>
                <a:lnTo>
                  <a:pt x="603885" y="153200"/>
                </a:lnTo>
                <a:lnTo>
                  <a:pt x="603885" y="117983"/>
                </a:lnTo>
                <a:lnTo>
                  <a:pt x="606894" y="121361"/>
                </a:lnTo>
                <a:lnTo>
                  <a:pt x="612863" y="123050"/>
                </a:lnTo>
                <a:lnTo>
                  <a:pt x="621779" y="123050"/>
                </a:lnTo>
                <a:lnTo>
                  <a:pt x="629615" y="122250"/>
                </a:lnTo>
                <a:lnTo>
                  <a:pt x="636473" y="119849"/>
                </a:lnTo>
                <a:lnTo>
                  <a:pt x="639216" y="117983"/>
                </a:lnTo>
                <a:lnTo>
                  <a:pt x="642353" y="115849"/>
                </a:lnTo>
                <a:lnTo>
                  <a:pt x="656043" y="78727"/>
                </a:lnTo>
                <a:lnTo>
                  <a:pt x="656043" y="77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2068" y="2403149"/>
            <a:ext cx="5996295" cy="156402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0868" y="2869426"/>
            <a:ext cx="6953603" cy="15640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0868" y="3335703"/>
            <a:ext cx="6390216" cy="154803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1680857" y="3864114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47371" y="0"/>
                </a:moveTo>
                <a:lnTo>
                  <a:pt x="0" y="0"/>
                </a:lnTo>
                <a:lnTo>
                  <a:pt x="0" y="22390"/>
                </a:lnTo>
                <a:lnTo>
                  <a:pt x="47371" y="22390"/>
                </a:lnTo>
                <a:lnTo>
                  <a:pt x="47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72873" y="3803579"/>
            <a:ext cx="7508006" cy="154803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80868" y="4268256"/>
            <a:ext cx="6769245" cy="154803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7441" y="4734533"/>
            <a:ext cx="6909483" cy="366443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EBEBE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4488" y="1606391"/>
            <a:ext cx="2472848" cy="2472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4488" y="5151697"/>
            <a:ext cx="868838" cy="86572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1392" y="2341562"/>
            <a:ext cx="3675856" cy="3675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84488" y="1606391"/>
            <a:ext cx="2472848" cy="2472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84488" y="5151697"/>
            <a:ext cx="868838" cy="86572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1392" y="2341562"/>
            <a:ext cx="3675856" cy="36758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57046" y="1334711"/>
            <a:ext cx="2884170" cy="673735"/>
          </a:xfrm>
          <a:custGeom>
            <a:avLst/>
            <a:gdLst/>
            <a:ahLst/>
            <a:cxnLst/>
            <a:rect l="l" t="t" r="r" b="b"/>
            <a:pathLst>
              <a:path w="2884170" h="673735">
                <a:moveTo>
                  <a:pt x="2883870" y="383122"/>
                </a:moveTo>
                <a:lnTo>
                  <a:pt x="2766524" y="402697"/>
                </a:lnTo>
                <a:lnTo>
                  <a:pt x="2680232" y="416234"/>
                </a:lnTo>
                <a:lnTo>
                  <a:pt x="2588143" y="430079"/>
                </a:lnTo>
                <a:lnTo>
                  <a:pt x="2490814" y="444163"/>
                </a:lnTo>
                <a:lnTo>
                  <a:pt x="2388805" y="458416"/>
                </a:lnTo>
                <a:lnTo>
                  <a:pt x="2282672" y="472767"/>
                </a:lnTo>
                <a:lnTo>
                  <a:pt x="2116962" y="494328"/>
                </a:lnTo>
                <a:lnTo>
                  <a:pt x="1945116" y="515718"/>
                </a:lnTo>
                <a:lnTo>
                  <a:pt x="1769015" y="536703"/>
                </a:lnTo>
                <a:lnTo>
                  <a:pt x="1590545" y="557048"/>
                </a:lnTo>
                <a:lnTo>
                  <a:pt x="1411589" y="576516"/>
                </a:lnTo>
                <a:lnTo>
                  <a:pt x="1234030" y="594872"/>
                </a:lnTo>
                <a:lnTo>
                  <a:pt x="1117364" y="606376"/>
                </a:lnTo>
                <a:lnTo>
                  <a:pt x="1002715" y="617211"/>
                </a:lnTo>
                <a:lnTo>
                  <a:pt x="890640" y="627307"/>
                </a:lnTo>
                <a:lnTo>
                  <a:pt x="781699" y="636596"/>
                </a:lnTo>
                <a:lnTo>
                  <a:pt x="676448" y="645006"/>
                </a:lnTo>
                <a:lnTo>
                  <a:pt x="575446" y="652469"/>
                </a:lnTo>
                <a:lnTo>
                  <a:pt x="479252" y="658915"/>
                </a:lnTo>
                <a:lnTo>
                  <a:pt x="388423" y="664273"/>
                </a:lnTo>
                <a:lnTo>
                  <a:pt x="303518" y="668474"/>
                </a:lnTo>
                <a:lnTo>
                  <a:pt x="263461" y="670119"/>
                </a:lnTo>
                <a:lnTo>
                  <a:pt x="225095" y="671448"/>
                </a:lnTo>
                <a:lnTo>
                  <a:pt x="153711" y="673126"/>
                </a:lnTo>
                <a:lnTo>
                  <a:pt x="120833" y="673457"/>
                </a:lnTo>
                <a:lnTo>
                  <a:pt x="89925" y="673438"/>
                </a:lnTo>
                <a:lnTo>
                  <a:pt x="61056" y="673059"/>
                </a:lnTo>
                <a:lnTo>
                  <a:pt x="34296" y="672313"/>
                </a:lnTo>
                <a:lnTo>
                  <a:pt x="0" y="618467"/>
                </a:lnTo>
                <a:lnTo>
                  <a:pt x="153312" y="599834"/>
                </a:lnTo>
                <a:lnTo>
                  <a:pt x="392922" y="567358"/>
                </a:lnTo>
                <a:lnTo>
                  <a:pt x="641914" y="529695"/>
                </a:lnTo>
                <a:lnTo>
                  <a:pt x="727381" y="516143"/>
                </a:lnTo>
                <a:lnTo>
                  <a:pt x="813492" y="501220"/>
                </a:lnTo>
                <a:lnTo>
                  <a:pt x="900831" y="486602"/>
                </a:lnTo>
                <a:lnTo>
                  <a:pt x="988850" y="470828"/>
                </a:lnTo>
                <a:lnTo>
                  <a:pt x="1166647" y="437567"/>
                </a:lnTo>
                <a:lnTo>
                  <a:pt x="1347752" y="401358"/>
                </a:lnTo>
                <a:lnTo>
                  <a:pt x="1438186" y="382569"/>
                </a:lnTo>
                <a:lnTo>
                  <a:pt x="1529586" y="362575"/>
                </a:lnTo>
                <a:lnTo>
                  <a:pt x="1714429" y="320822"/>
                </a:lnTo>
                <a:lnTo>
                  <a:pt x="1806632" y="298685"/>
                </a:lnTo>
                <a:lnTo>
                  <a:pt x="1992375" y="251955"/>
                </a:lnTo>
                <a:lnTo>
                  <a:pt x="2085890" y="227217"/>
                </a:lnTo>
                <a:lnTo>
                  <a:pt x="2180160" y="201755"/>
                </a:lnTo>
                <a:lnTo>
                  <a:pt x="2272619" y="176013"/>
                </a:lnTo>
                <a:lnTo>
                  <a:pt x="2365932" y="148417"/>
                </a:lnTo>
                <a:lnTo>
                  <a:pt x="2552321" y="91857"/>
                </a:lnTo>
                <a:lnTo>
                  <a:pt x="2644900" y="61718"/>
                </a:lnTo>
                <a:lnTo>
                  <a:pt x="2737403" y="31147"/>
                </a:lnTo>
                <a:lnTo>
                  <a:pt x="2829807" y="0"/>
                </a:lnTo>
                <a:lnTo>
                  <a:pt x="2847468" y="127803"/>
                </a:lnTo>
                <a:lnTo>
                  <a:pt x="2866209" y="255318"/>
                </a:lnTo>
                <a:lnTo>
                  <a:pt x="2883870" y="383122"/>
                </a:lnTo>
                <a:close/>
              </a:path>
            </a:pathLst>
          </a:custGeom>
          <a:solidFill>
            <a:srgbClr val="FFFFFF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3025" y="1639374"/>
            <a:ext cx="9891395" cy="3977004"/>
          </a:xfrm>
          <a:custGeom>
            <a:avLst/>
            <a:gdLst/>
            <a:ahLst/>
            <a:cxnLst/>
            <a:rect l="l" t="t" r="r" b="b"/>
            <a:pathLst>
              <a:path w="9891395" h="3977004">
                <a:moveTo>
                  <a:pt x="9891395" y="3976608"/>
                </a:moveTo>
                <a:lnTo>
                  <a:pt x="0" y="3976608"/>
                </a:lnTo>
                <a:lnTo>
                  <a:pt x="0" y="0"/>
                </a:lnTo>
                <a:lnTo>
                  <a:pt x="58479" y="8354"/>
                </a:lnTo>
                <a:lnTo>
                  <a:pt x="229741" y="32024"/>
                </a:lnTo>
                <a:lnTo>
                  <a:pt x="353661" y="48732"/>
                </a:lnTo>
                <a:lnTo>
                  <a:pt x="502645" y="66833"/>
                </a:lnTo>
                <a:lnTo>
                  <a:pt x="678084" y="87719"/>
                </a:lnTo>
                <a:lnTo>
                  <a:pt x="873015" y="109997"/>
                </a:lnTo>
                <a:lnTo>
                  <a:pt x="1093010" y="133667"/>
                </a:lnTo>
                <a:lnTo>
                  <a:pt x="1332497" y="158730"/>
                </a:lnTo>
                <a:lnTo>
                  <a:pt x="1592871" y="183792"/>
                </a:lnTo>
                <a:lnTo>
                  <a:pt x="1869952" y="208855"/>
                </a:lnTo>
                <a:lnTo>
                  <a:pt x="2167919" y="232525"/>
                </a:lnTo>
                <a:lnTo>
                  <a:pt x="2481203" y="254803"/>
                </a:lnTo>
                <a:lnTo>
                  <a:pt x="2811194" y="275689"/>
                </a:lnTo>
                <a:lnTo>
                  <a:pt x="3155110" y="295182"/>
                </a:lnTo>
                <a:lnTo>
                  <a:pt x="3514341" y="313283"/>
                </a:lnTo>
                <a:lnTo>
                  <a:pt x="3698134" y="320245"/>
                </a:lnTo>
                <a:lnTo>
                  <a:pt x="4076858" y="334168"/>
                </a:lnTo>
                <a:lnTo>
                  <a:pt x="4663046" y="346700"/>
                </a:lnTo>
                <a:lnTo>
                  <a:pt x="4864940" y="349484"/>
                </a:lnTo>
                <a:lnTo>
                  <a:pt x="5068226" y="349484"/>
                </a:lnTo>
                <a:lnTo>
                  <a:pt x="5274296" y="350877"/>
                </a:lnTo>
                <a:lnTo>
                  <a:pt x="5481760" y="349484"/>
                </a:lnTo>
                <a:lnTo>
                  <a:pt x="5903648" y="343915"/>
                </a:lnTo>
                <a:lnTo>
                  <a:pt x="6332498" y="332776"/>
                </a:lnTo>
                <a:lnTo>
                  <a:pt x="6548315" y="325814"/>
                </a:lnTo>
                <a:lnTo>
                  <a:pt x="6765525" y="316067"/>
                </a:lnTo>
                <a:lnTo>
                  <a:pt x="7205513" y="293790"/>
                </a:lnTo>
                <a:lnTo>
                  <a:pt x="7426900" y="279866"/>
                </a:lnTo>
                <a:lnTo>
                  <a:pt x="7871066" y="246449"/>
                </a:lnTo>
                <a:lnTo>
                  <a:pt x="8095238" y="226956"/>
                </a:lnTo>
                <a:lnTo>
                  <a:pt x="8320802" y="206070"/>
                </a:lnTo>
                <a:lnTo>
                  <a:pt x="8543581" y="183792"/>
                </a:lnTo>
                <a:lnTo>
                  <a:pt x="8769145" y="157337"/>
                </a:lnTo>
                <a:lnTo>
                  <a:pt x="9218880" y="101642"/>
                </a:lnTo>
                <a:lnTo>
                  <a:pt x="9443052" y="69618"/>
                </a:lnTo>
                <a:lnTo>
                  <a:pt x="9667223" y="36201"/>
                </a:lnTo>
                <a:lnTo>
                  <a:pt x="9891395" y="1392"/>
                </a:lnTo>
                <a:lnTo>
                  <a:pt x="9891395" y="3976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773"/>
            <a:ext cx="9155430" cy="412750"/>
          </a:xfrm>
          <a:custGeom>
            <a:avLst/>
            <a:gdLst/>
            <a:ahLst/>
            <a:cxnLst/>
            <a:rect l="l" t="t" r="r" b="b"/>
            <a:pathLst>
              <a:path w="9155430" h="412750">
                <a:moveTo>
                  <a:pt x="0" y="412750"/>
                </a:moveTo>
                <a:lnTo>
                  <a:pt x="9154831" y="412750"/>
                </a:lnTo>
                <a:lnTo>
                  <a:pt x="9154831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56334" y="3773"/>
            <a:ext cx="937260" cy="412750"/>
          </a:xfrm>
          <a:custGeom>
            <a:avLst/>
            <a:gdLst/>
            <a:ahLst/>
            <a:cxnLst/>
            <a:rect l="l" t="t" r="r" b="b"/>
            <a:pathLst>
              <a:path w="937259" h="412750">
                <a:moveTo>
                  <a:pt x="0" y="412750"/>
                </a:moveTo>
                <a:lnTo>
                  <a:pt x="937065" y="412750"/>
                </a:lnTo>
                <a:lnTo>
                  <a:pt x="93706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15924"/>
            <a:ext cx="10693400" cy="5601335"/>
          </a:xfrm>
          <a:custGeom>
            <a:avLst/>
            <a:gdLst/>
            <a:ahLst/>
            <a:cxnLst/>
            <a:rect l="l" t="t" r="r" b="b"/>
            <a:pathLst>
              <a:path w="10693400" h="5601335">
                <a:moveTo>
                  <a:pt x="10693400" y="0"/>
                </a:moveTo>
                <a:lnTo>
                  <a:pt x="10270007" y="0"/>
                </a:lnTo>
                <a:lnTo>
                  <a:pt x="10270007" y="5183479"/>
                </a:lnTo>
                <a:lnTo>
                  <a:pt x="417817" y="5183479"/>
                </a:lnTo>
                <a:lnTo>
                  <a:pt x="417817" y="609"/>
                </a:lnTo>
                <a:lnTo>
                  <a:pt x="0" y="609"/>
                </a:lnTo>
                <a:lnTo>
                  <a:pt x="0" y="5183479"/>
                </a:lnTo>
                <a:lnTo>
                  <a:pt x="0" y="5601309"/>
                </a:lnTo>
                <a:lnTo>
                  <a:pt x="10693400" y="5601309"/>
                </a:lnTo>
                <a:lnTo>
                  <a:pt x="10693400" y="5183784"/>
                </a:lnTo>
                <a:lnTo>
                  <a:pt x="10693400" y="5183479"/>
                </a:lnTo>
                <a:lnTo>
                  <a:pt x="1069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154831" y="2381"/>
            <a:ext cx="601980" cy="1002665"/>
          </a:xfrm>
          <a:custGeom>
            <a:avLst/>
            <a:gdLst/>
            <a:ahLst/>
            <a:cxnLst/>
            <a:rect l="l" t="t" r="r" b="b"/>
            <a:pathLst>
              <a:path w="601979" h="1002665">
                <a:moveTo>
                  <a:pt x="601503" y="1002506"/>
                </a:moveTo>
                <a:lnTo>
                  <a:pt x="0" y="1002506"/>
                </a:lnTo>
                <a:lnTo>
                  <a:pt x="0" y="0"/>
                </a:lnTo>
                <a:lnTo>
                  <a:pt x="601503" y="0"/>
                </a:lnTo>
                <a:lnTo>
                  <a:pt x="601503" y="1002506"/>
                </a:lnTo>
                <a:close/>
              </a:path>
            </a:pathLst>
          </a:custGeom>
          <a:solidFill>
            <a:srgbClr val="B0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8026" y="417207"/>
            <a:ext cx="5041189" cy="144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EBEBE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252" y="2442320"/>
            <a:ext cx="8003540" cy="330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5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43780" y="1777468"/>
            <a:ext cx="7993919" cy="14548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5530"/>
              </a:lnSpc>
              <a:spcBef>
                <a:spcPts val="345"/>
              </a:spcBef>
            </a:pPr>
            <a:r>
              <a:rPr sz="4700" dirty="0"/>
              <a:t>EASYWORK:</a:t>
            </a:r>
            <a:r>
              <a:rPr lang="en-IN" sz="4700" dirty="0"/>
              <a:t>Service Provide 			    Web Application</a:t>
            </a:r>
            <a:endParaRPr sz="4700" dirty="0"/>
          </a:p>
        </p:txBody>
      </p:sp>
      <p:sp>
        <p:nvSpPr>
          <p:cNvPr id="3" name="object 3"/>
          <p:cNvSpPr txBox="1"/>
          <p:nvPr/>
        </p:nvSpPr>
        <p:spPr>
          <a:xfrm>
            <a:off x="1080492" y="4208803"/>
            <a:ext cx="787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solidFill>
                  <a:srgbClr val="8AD0D5"/>
                </a:solidFill>
                <a:latin typeface="Roboto"/>
                <a:cs typeface="Roboto"/>
              </a:rPr>
              <a:t>.</a:t>
            </a: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3191" y="2189683"/>
            <a:ext cx="2996521" cy="1897533"/>
            <a:chOff x="1093191" y="2189683"/>
            <a:chExt cx="2996521" cy="189753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2235154"/>
              <a:ext cx="60324" cy="117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2580461"/>
              <a:ext cx="60324" cy="117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2925769"/>
              <a:ext cx="60324" cy="117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3271077"/>
              <a:ext cx="60324" cy="117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3616385"/>
              <a:ext cx="60324" cy="1174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4712" y="2208345"/>
              <a:ext cx="245666" cy="1753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823" y="2208345"/>
              <a:ext cx="334756" cy="1523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4260" y="2210003"/>
              <a:ext cx="171450" cy="149225"/>
            </a:xfrm>
            <a:custGeom>
              <a:avLst/>
              <a:gdLst/>
              <a:ahLst/>
              <a:cxnLst/>
              <a:rect l="l" t="t" r="r" b="b"/>
              <a:pathLst>
                <a:path w="171450" h="149225">
                  <a:moveTo>
                    <a:pt x="115430" y="0"/>
                  </a:moveTo>
                  <a:lnTo>
                    <a:pt x="90754" y="0"/>
                  </a:lnTo>
                  <a:lnTo>
                    <a:pt x="90754" y="60960"/>
                  </a:lnTo>
                  <a:lnTo>
                    <a:pt x="24777" y="60960"/>
                  </a:lnTo>
                  <a:lnTo>
                    <a:pt x="24777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148590"/>
                  </a:lnTo>
                  <a:lnTo>
                    <a:pt x="24777" y="148590"/>
                  </a:lnTo>
                  <a:lnTo>
                    <a:pt x="24777" y="82550"/>
                  </a:lnTo>
                  <a:lnTo>
                    <a:pt x="90754" y="82550"/>
                  </a:lnTo>
                  <a:lnTo>
                    <a:pt x="90754" y="148590"/>
                  </a:lnTo>
                  <a:lnTo>
                    <a:pt x="115430" y="148590"/>
                  </a:lnTo>
                  <a:lnTo>
                    <a:pt x="115430" y="82550"/>
                  </a:lnTo>
                  <a:lnTo>
                    <a:pt x="115430" y="60960"/>
                  </a:lnTo>
                  <a:lnTo>
                    <a:pt x="115430" y="0"/>
                  </a:lnTo>
                  <a:close/>
                </a:path>
                <a:path w="171450" h="149225">
                  <a:moveTo>
                    <a:pt x="170954" y="304"/>
                  </a:moveTo>
                  <a:lnTo>
                    <a:pt x="146177" y="304"/>
                  </a:lnTo>
                  <a:lnTo>
                    <a:pt x="146177" y="148729"/>
                  </a:lnTo>
                  <a:lnTo>
                    <a:pt x="170954" y="148729"/>
                  </a:lnTo>
                  <a:lnTo>
                    <a:pt x="170954" y="30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0712" y="2208345"/>
              <a:ext cx="380236" cy="1523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80322" y="2210003"/>
              <a:ext cx="203835" cy="148590"/>
            </a:xfrm>
            <a:custGeom>
              <a:avLst/>
              <a:gdLst/>
              <a:ahLst/>
              <a:cxnLst/>
              <a:rect l="l" t="t" r="r" b="b"/>
              <a:pathLst>
                <a:path w="203835" h="148589">
                  <a:moveTo>
                    <a:pt x="96431" y="127000"/>
                  </a:moveTo>
                  <a:lnTo>
                    <a:pt x="24765" y="127000"/>
                  </a:lnTo>
                  <a:lnTo>
                    <a:pt x="24765" y="82550"/>
                  </a:lnTo>
                  <a:lnTo>
                    <a:pt x="86448" y="82550"/>
                  </a:lnTo>
                  <a:lnTo>
                    <a:pt x="86448" y="60960"/>
                  </a:lnTo>
                  <a:lnTo>
                    <a:pt x="24765" y="60960"/>
                  </a:lnTo>
                  <a:lnTo>
                    <a:pt x="24765" y="21590"/>
                  </a:lnTo>
                  <a:lnTo>
                    <a:pt x="95453" y="21590"/>
                  </a:lnTo>
                  <a:lnTo>
                    <a:pt x="95453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127000"/>
                  </a:lnTo>
                  <a:lnTo>
                    <a:pt x="0" y="148590"/>
                  </a:lnTo>
                  <a:lnTo>
                    <a:pt x="96431" y="148590"/>
                  </a:lnTo>
                  <a:lnTo>
                    <a:pt x="96431" y="127000"/>
                  </a:lnTo>
                  <a:close/>
                </a:path>
                <a:path w="203835" h="148589">
                  <a:moveTo>
                    <a:pt x="203708" y="127000"/>
                  </a:moveTo>
                  <a:lnTo>
                    <a:pt x="136156" y="127000"/>
                  </a:lnTo>
                  <a:lnTo>
                    <a:pt x="136156" y="0"/>
                  </a:lnTo>
                  <a:lnTo>
                    <a:pt x="111391" y="0"/>
                  </a:lnTo>
                  <a:lnTo>
                    <a:pt x="111391" y="127000"/>
                  </a:lnTo>
                  <a:lnTo>
                    <a:pt x="111391" y="148590"/>
                  </a:lnTo>
                  <a:lnTo>
                    <a:pt x="203708" y="148590"/>
                  </a:lnTo>
                  <a:lnTo>
                    <a:pt x="203708" y="1270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9049" y="2208345"/>
              <a:ext cx="109453" cy="1523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0193" y="2209998"/>
              <a:ext cx="417743" cy="148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1716" y="2208345"/>
              <a:ext cx="245666" cy="1753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84816" y="2189683"/>
              <a:ext cx="196850" cy="199390"/>
            </a:xfrm>
            <a:custGeom>
              <a:avLst/>
              <a:gdLst/>
              <a:ahLst/>
              <a:cxnLst/>
              <a:rect l="l" t="t" r="r" b="b"/>
              <a:pathLst>
                <a:path w="196850" h="199389">
                  <a:moveTo>
                    <a:pt x="96443" y="147320"/>
                  </a:moveTo>
                  <a:lnTo>
                    <a:pt x="24777" y="147320"/>
                  </a:lnTo>
                  <a:lnTo>
                    <a:pt x="24777" y="102870"/>
                  </a:lnTo>
                  <a:lnTo>
                    <a:pt x="86448" y="102870"/>
                  </a:lnTo>
                  <a:lnTo>
                    <a:pt x="86448" y="81280"/>
                  </a:lnTo>
                  <a:lnTo>
                    <a:pt x="24777" y="81280"/>
                  </a:lnTo>
                  <a:lnTo>
                    <a:pt x="24777" y="41910"/>
                  </a:lnTo>
                  <a:lnTo>
                    <a:pt x="95453" y="41910"/>
                  </a:lnTo>
                  <a:lnTo>
                    <a:pt x="95453" y="20320"/>
                  </a:lnTo>
                  <a:lnTo>
                    <a:pt x="0" y="20320"/>
                  </a:lnTo>
                  <a:lnTo>
                    <a:pt x="0" y="41910"/>
                  </a:lnTo>
                  <a:lnTo>
                    <a:pt x="0" y="81280"/>
                  </a:lnTo>
                  <a:lnTo>
                    <a:pt x="0" y="102870"/>
                  </a:lnTo>
                  <a:lnTo>
                    <a:pt x="0" y="147320"/>
                  </a:lnTo>
                  <a:lnTo>
                    <a:pt x="0" y="168910"/>
                  </a:lnTo>
                  <a:lnTo>
                    <a:pt x="96443" y="168910"/>
                  </a:lnTo>
                  <a:lnTo>
                    <a:pt x="96443" y="147320"/>
                  </a:lnTo>
                  <a:close/>
                </a:path>
                <a:path w="196850" h="199389">
                  <a:moveTo>
                    <a:pt x="196481" y="0"/>
                  </a:moveTo>
                  <a:lnTo>
                    <a:pt x="153797" y="0"/>
                  </a:lnTo>
                  <a:lnTo>
                    <a:pt x="153797" y="21590"/>
                  </a:lnTo>
                  <a:lnTo>
                    <a:pt x="153797" y="179070"/>
                  </a:lnTo>
                  <a:lnTo>
                    <a:pt x="153797" y="199390"/>
                  </a:lnTo>
                  <a:lnTo>
                    <a:pt x="196481" y="199390"/>
                  </a:lnTo>
                  <a:lnTo>
                    <a:pt x="196481" y="179070"/>
                  </a:lnTo>
                  <a:lnTo>
                    <a:pt x="177787" y="179070"/>
                  </a:lnTo>
                  <a:lnTo>
                    <a:pt x="177787" y="21590"/>
                  </a:lnTo>
                  <a:lnTo>
                    <a:pt x="196481" y="21590"/>
                  </a:lnTo>
                  <a:lnTo>
                    <a:pt x="19648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5593" y="2553652"/>
              <a:ext cx="420898" cy="1523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6046" y="2555610"/>
              <a:ext cx="109061" cy="1484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6875" y="2555610"/>
              <a:ext cx="109061" cy="150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3382" y="2555610"/>
              <a:ext cx="109355" cy="1484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93191" y="25146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0466" y="2555306"/>
              <a:ext cx="371621" cy="148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1468" y="2555610"/>
              <a:ext cx="429154" cy="1484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0488" y="2900918"/>
              <a:ext cx="147732" cy="1484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5872" y="2900918"/>
              <a:ext cx="109061" cy="1503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2379" y="2898960"/>
              <a:ext cx="334756" cy="152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78825" y="2900616"/>
              <a:ext cx="1189990" cy="151130"/>
            </a:xfrm>
            <a:custGeom>
              <a:avLst/>
              <a:gdLst/>
              <a:ahLst/>
              <a:cxnLst/>
              <a:rect l="l" t="t" r="r" b="b"/>
              <a:pathLst>
                <a:path w="1189989" h="151130">
                  <a:moveTo>
                    <a:pt x="115417" y="0"/>
                  </a:moveTo>
                  <a:lnTo>
                    <a:pt x="90754" y="0"/>
                  </a:lnTo>
                  <a:lnTo>
                    <a:pt x="90754" y="60960"/>
                  </a:lnTo>
                  <a:lnTo>
                    <a:pt x="24765" y="60960"/>
                  </a:lnTo>
                  <a:lnTo>
                    <a:pt x="2476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148590"/>
                  </a:lnTo>
                  <a:lnTo>
                    <a:pt x="24765" y="148590"/>
                  </a:lnTo>
                  <a:lnTo>
                    <a:pt x="24765" y="82550"/>
                  </a:lnTo>
                  <a:lnTo>
                    <a:pt x="90754" y="82550"/>
                  </a:lnTo>
                  <a:lnTo>
                    <a:pt x="90754" y="148590"/>
                  </a:lnTo>
                  <a:lnTo>
                    <a:pt x="115417" y="148590"/>
                  </a:lnTo>
                  <a:lnTo>
                    <a:pt x="115417" y="82550"/>
                  </a:lnTo>
                  <a:lnTo>
                    <a:pt x="115417" y="60960"/>
                  </a:lnTo>
                  <a:lnTo>
                    <a:pt x="115417" y="0"/>
                  </a:lnTo>
                  <a:close/>
                </a:path>
                <a:path w="1189989" h="151130">
                  <a:moveTo>
                    <a:pt x="297827" y="46710"/>
                  </a:moveTo>
                  <a:lnTo>
                    <a:pt x="296976" y="37033"/>
                  </a:lnTo>
                  <a:lnTo>
                    <a:pt x="294398" y="28244"/>
                  </a:lnTo>
                  <a:lnTo>
                    <a:pt x="290791" y="21653"/>
                  </a:lnTo>
                  <a:lnTo>
                    <a:pt x="290093" y="20358"/>
                  </a:lnTo>
                  <a:lnTo>
                    <a:pt x="284073" y="13373"/>
                  </a:lnTo>
                  <a:lnTo>
                    <a:pt x="276466" y="7658"/>
                  </a:lnTo>
                  <a:lnTo>
                    <a:pt x="273062" y="6134"/>
                  </a:lnTo>
                  <a:lnTo>
                    <a:pt x="273062" y="40322"/>
                  </a:lnTo>
                  <a:lnTo>
                    <a:pt x="273062" y="54216"/>
                  </a:lnTo>
                  <a:lnTo>
                    <a:pt x="270929" y="60159"/>
                  </a:lnTo>
                  <a:lnTo>
                    <a:pt x="262369" y="69291"/>
                  </a:lnTo>
                  <a:lnTo>
                    <a:pt x="255117" y="71577"/>
                  </a:lnTo>
                  <a:lnTo>
                    <a:pt x="214122" y="71577"/>
                  </a:lnTo>
                  <a:lnTo>
                    <a:pt x="214122" y="21653"/>
                  </a:lnTo>
                  <a:lnTo>
                    <a:pt x="255054" y="21653"/>
                  </a:lnTo>
                  <a:lnTo>
                    <a:pt x="262293" y="24206"/>
                  </a:lnTo>
                  <a:lnTo>
                    <a:pt x="270903" y="34455"/>
                  </a:lnTo>
                  <a:lnTo>
                    <a:pt x="273062" y="40322"/>
                  </a:lnTo>
                  <a:lnTo>
                    <a:pt x="273062" y="6134"/>
                  </a:lnTo>
                  <a:lnTo>
                    <a:pt x="267398" y="3581"/>
                  </a:lnTo>
                  <a:lnTo>
                    <a:pt x="256857" y="1130"/>
                  </a:lnTo>
                  <a:lnTo>
                    <a:pt x="244868" y="304"/>
                  </a:lnTo>
                  <a:lnTo>
                    <a:pt x="189357" y="304"/>
                  </a:lnTo>
                  <a:lnTo>
                    <a:pt x="189357" y="148729"/>
                  </a:lnTo>
                  <a:lnTo>
                    <a:pt x="214122" y="148729"/>
                  </a:lnTo>
                  <a:lnTo>
                    <a:pt x="214122" y="92824"/>
                  </a:lnTo>
                  <a:lnTo>
                    <a:pt x="244868" y="92824"/>
                  </a:lnTo>
                  <a:lnTo>
                    <a:pt x="284022" y="80784"/>
                  </a:lnTo>
                  <a:lnTo>
                    <a:pt x="291452" y="71577"/>
                  </a:lnTo>
                  <a:lnTo>
                    <a:pt x="294386" y="66217"/>
                  </a:lnTo>
                  <a:lnTo>
                    <a:pt x="296964" y="57086"/>
                  </a:lnTo>
                  <a:lnTo>
                    <a:pt x="297827" y="46710"/>
                  </a:lnTo>
                  <a:close/>
                </a:path>
                <a:path w="1189989" h="151130">
                  <a:moveTo>
                    <a:pt x="553313" y="148729"/>
                  </a:moveTo>
                  <a:lnTo>
                    <a:pt x="539038" y="111429"/>
                  </a:lnTo>
                  <a:lnTo>
                    <a:pt x="530885" y="90081"/>
                  </a:lnTo>
                  <a:lnTo>
                    <a:pt x="509866" y="35166"/>
                  </a:lnTo>
                  <a:lnTo>
                    <a:pt x="506272" y="25781"/>
                  </a:lnTo>
                  <a:lnTo>
                    <a:pt x="506272" y="90081"/>
                  </a:lnTo>
                  <a:lnTo>
                    <a:pt x="466331" y="90081"/>
                  </a:lnTo>
                  <a:lnTo>
                    <a:pt x="486295" y="35166"/>
                  </a:lnTo>
                  <a:lnTo>
                    <a:pt x="506272" y="90081"/>
                  </a:lnTo>
                  <a:lnTo>
                    <a:pt x="506272" y="25781"/>
                  </a:lnTo>
                  <a:lnTo>
                    <a:pt x="496531" y="304"/>
                  </a:lnTo>
                  <a:lnTo>
                    <a:pt x="475970" y="304"/>
                  </a:lnTo>
                  <a:lnTo>
                    <a:pt x="421233" y="143878"/>
                  </a:lnTo>
                  <a:lnTo>
                    <a:pt x="391985" y="90970"/>
                  </a:lnTo>
                  <a:lnTo>
                    <a:pt x="389026" y="85623"/>
                  </a:lnTo>
                  <a:lnTo>
                    <a:pt x="395947" y="82981"/>
                  </a:lnTo>
                  <a:lnTo>
                    <a:pt x="401993" y="78105"/>
                  </a:lnTo>
                  <a:lnTo>
                    <a:pt x="407149" y="70993"/>
                  </a:lnTo>
                  <a:lnTo>
                    <a:pt x="407911" y="69723"/>
                  </a:lnTo>
                  <a:lnTo>
                    <a:pt x="410527" y="65417"/>
                  </a:lnTo>
                  <a:lnTo>
                    <a:pt x="412940" y="59397"/>
                  </a:lnTo>
                  <a:lnTo>
                    <a:pt x="414388" y="52933"/>
                  </a:lnTo>
                  <a:lnTo>
                    <a:pt x="414883" y="46024"/>
                  </a:lnTo>
                  <a:lnTo>
                    <a:pt x="414007" y="35572"/>
                  </a:lnTo>
                  <a:lnTo>
                    <a:pt x="390207" y="5664"/>
                  </a:lnTo>
                  <a:lnTo>
                    <a:pt x="390207" y="38620"/>
                  </a:lnTo>
                  <a:lnTo>
                    <a:pt x="390207" y="52590"/>
                  </a:lnTo>
                  <a:lnTo>
                    <a:pt x="387921" y="58178"/>
                  </a:lnTo>
                  <a:lnTo>
                    <a:pt x="378815" y="67424"/>
                  </a:lnTo>
                  <a:lnTo>
                    <a:pt x="371894" y="69723"/>
                  </a:lnTo>
                  <a:lnTo>
                    <a:pt x="336651" y="69723"/>
                  </a:lnTo>
                  <a:lnTo>
                    <a:pt x="336651" y="21653"/>
                  </a:lnTo>
                  <a:lnTo>
                    <a:pt x="372097" y="21653"/>
                  </a:lnTo>
                  <a:lnTo>
                    <a:pt x="379310" y="23876"/>
                  </a:lnTo>
                  <a:lnTo>
                    <a:pt x="383641" y="28308"/>
                  </a:lnTo>
                  <a:lnTo>
                    <a:pt x="388023" y="32715"/>
                  </a:lnTo>
                  <a:lnTo>
                    <a:pt x="390207" y="38620"/>
                  </a:lnTo>
                  <a:lnTo>
                    <a:pt x="390207" y="5664"/>
                  </a:lnTo>
                  <a:lnTo>
                    <a:pt x="384289" y="3251"/>
                  </a:lnTo>
                  <a:lnTo>
                    <a:pt x="373849" y="1041"/>
                  </a:lnTo>
                  <a:lnTo>
                    <a:pt x="362013" y="304"/>
                  </a:lnTo>
                  <a:lnTo>
                    <a:pt x="311886" y="304"/>
                  </a:lnTo>
                  <a:lnTo>
                    <a:pt x="311886" y="148729"/>
                  </a:lnTo>
                  <a:lnTo>
                    <a:pt x="336651" y="148729"/>
                  </a:lnTo>
                  <a:lnTo>
                    <a:pt x="336651" y="90970"/>
                  </a:lnTo>
                  <a:lnTo>
                    <a:pt x="365442" y="90970"/>
                  </a:lnTo>
                  <a:lnTo>
                    <a:pt x="396379" y="148729"/>
                  </a:lnTo>
                  <a:lnTo>
                    <a:pt x="419392" y="148729"/>
                  </a:lnTo>
                  <a:lnTo>
                    <a:pt x="421246" y="148729"/>
                  </a:lnTo>
                  <a:lnTo>
                    <a:pt x="444982" y="148729"/>
                  </a:lnTo>
                  <a:lnTo>
                    <a:pt x="458495" y="111429"/>
                  </a:lnTo>
                  <a:lnTo>
                    <a:pt x="514007" y="111429"/>
                  </a:lnTo>
                  <a:lnTo>
                    <a:pt x="527621" y="148729"/>
                  </a:lnTo>
                  <a:lnTo>
                    <a:pt x="553313" y="148729"/>
                  </a:lnTo>
                  <a:close/>
                </a:path>
                <a:path w="1189989" h="151130">
                  <a:moveTo>
                    <a:pt x="652564" y="304"/>
                  </a:moveTo>
                  <a:lnTo>
                    <a:pt x="627900" y="304"/>
                  </a:lnTo>
                  <a:lnTo>
                    <a:pt x="627900" y="112598"/>
                  </a:lnTo>
                  <a:lnTo>
                    <a:pt x="625690" y="118910"/>
                  </a:lnTo>
                  <a:lnTo>
                    <a:pt x="616889" y="127330"/>
                  </a:lnTo>
                  <a:lnTo>
                    <a:pt x="611352" y="129438"/>
                  </a:lnTo>
                  <a:lnTo>
                    <a:pt x="597712" y="129438"/>
                  </a:lnTo>
                  <a:lnTo>
                    <a:pt x="592099" y="127609"/>
                  </a:lnTo>
                  <a:lnTo>
                    <a:pt x="583615" y="120307"/>
                  </a:lnTo>
                  <a:lnTo>
                    <a:pt x="581494" y="113449"/>
                  </a:lnTo>
                  <a:lnTo>
                    <a:pt x="581494" y="103403"/>
                  </a:lnTo>
                  <a:lnTo>
                    <a:pt x="556729" y="103403"/>
                  </a:lnTo>
                  <a:lnTo>
                    <a:pt x="570331" y="139763"/>
                  </a:lnTo>
                  <a:lnTo>
                    <a:pt x="604697" y="150685"/>
                  </a:lnTo>
                  <a:lnTo>
                    <a:pt x="614603" y="149936"/>
                  </a:lnTo>
                  <a:lnTo>
                    <a:pt x="649173" y="124040"/>
                  </a:lnTo>
                  <a:lnTo>
                    <a:pt x="652564" y="104178"/>
                  </a:lnTo>
                  <a:lnTo>
                    <a:pt x="652564" y="304"/>
                  </a:lnTo>
                  <a:close/>
                </a:path>
                <a:path w="1189989" h="151130">
                  <a:moveTo>
                    <a:pt x="796201" y="148729"/>
                  </a:moveTo>
                  <a:lnTo>
                    <a:pt x="781926" y="111429"/>
                  </a:lnTo>
                  <a:lnTo>
                    <a:pt x="773760" y="90081"/>
                  </a:lnTo>
                  <a:lnTo>
                    <a:pt x="752754" y="35166"/>
                  </a:lnTo>
                  <a:lnTo>
                    <a:pt x="749160" y="25781"/>
                  </a:lnTo>
                  <a:lnTo>
                    <a:pt x="749160" y="90081"/>
                  </a:lnTo>
                  <a:lnTo>
                    <a:pt x="709206" y="90081"/>
                  </a:lnTo>
                  <a:lnTo>
                    <a:pt x="729183" y="35166"/>
                  </a:lnTo>
                  <a:lnTo>
                    <a:pt x="749160" y="90081"/>
                  </a:lnTo>
                  <a:lnTo>
                    <a:pt x="749160" y="25781"/>
                  </a:lnTo>
                  <a:lnTo>
                    <a:pt x="739419" y="304"/>
                  </a:lnTo>
                  <a:lnTo>
                    <a:pt x="718858" y="304"/>
                  </a:lnTo>
                  <a:lnTo>
                    <a:pt x="662266" y="148729"/>
                  </a:lnTo>
                  <a:lnTo>
                    <a:pt x="687870" y="148729"/>
                  </a:lnTo>
                  <a:lnTo>
                    <a:pt x="701382" y="111429"/>
                  </a:lnTo>
                  <a:lnTo>
                    <a:pt x="756894" y="111429"/>
                  </a:lnTo>
                  <a:lnTo>
                    <a:pt x="770496" y="148729"/>
                  </a:lnTo>
                  <a:lnTo>
                    <a:pt x="796201" y="148729"/>
                  </a:lnTo>
                  <a:close/>
                </a:path>
                <a:path w="1189989" h="151130">
                  <a:moveTo>
                    <a:pt x="919441" y="46710"/>
                  </a:moveTo>
                  <a:lnTo>
                    <a:pt x="898067" y="7658"/>
                  </a:lnTo>
                  <a:lnTo>
                    <a:pt x="894664" y="6134"/>
                  </a:lnTo>
                  <a:lnTo>
                    <a:pt x="894664" y="40322"/>
                  </a:lnTo>
                  <a:lnTo>
                    <a:pt x="894664" y="54216"/>
                  </a:lnTo>
                  <a:lnTo>
                    <a:pt x="892530" y="60159"/>
                  </a:lnTo>
                  <a:lnTo>
                    <a:pt x="883983" y="69291"/>
                  </a:lnTo>
                  <a:lnTo>
                    <a:pt x="876719" y="71577"/>
                  </a:lnTo>
                  <a:lnTo>
                    <a:pt x="835736" y="71577"/>
                  </a:lnTo>
                  <a:lnTo>
                    <a:pt x="835736" y="21653"/>
                  </a:lnTo>
                  <a:lnTo>
                    <a:pt x="876655" y="21653"/>
                  </a:lnTo>
                  <a:lnTo>
                    <a:pt x="883894" y="24206"/>
                  </a:lnTo>
                  <a:lnTo>
                    <a:pt x="892517" y="34455"/>
                  </a:lnTo>
                  <a:lnTo>
                    <a:pt x="894664" y="40322"/>
                  </a:lnTo>
                  <a:lnTo>
                    <a:pt x="894664" y="6134"/>
                  </a:lnTo>
                  <a:lnTo>
                    <a:pt x="889000" y="3581"/>
                  </a:lnTo>
                  <a:lnTo>
                    <a:pt x="878471" y="1130"/>
                  </a:lnTo>
                  <a:lnTo>
                    <a:pt x="866470" y="304"/>
                  </a:lnTo>
                  <a:lnTo>
                    <a:pt x="810958" y="304"/>
                  </a:lnTo>
                  <a:lnTo>
                    <a:pt x="810958" y="148729"/>
                  </a:lnTo>
                  <a:lnTo>
                    <a:pt x="835736" y="148729"/>
                  </a:lnTo>
                  <a:lnTo>
                    <a:pt x="835736" y="92824"/>
                  </a:lnTo>
                  <a:lnTo>
                    <a:pt x="866470" y="92824"/>
                  </a:lnTo>
                  <a:lnTo>
                    <a:pt x="905637" y="80784"/>
                  </a:lnTo>
                  <a:lnTo>
                    <a:pt x="913053" y="71577"/>
                  </a:lnTo>
                  <a:lnTo>
                    <a:pt x="915987" y="66217"/>
                  </a:lnTo>
                  <a:lnTo>
                    <a:pt x="918578" y="57086"/>
                  </a:lnTo>
                  <a:lnTo>
                    <a:pt x="919441" y="46710"/>
                  </a:lnTo>
                  <a:close/>
                </a:path>
                <a:path w="1189989" h="151130">
                  <a:moveTo>
                    <a:pt x="1038860" y="148729"/>
                  </a:moveTo>
                  <a:lnTo>
                    <a:pt x="1024585" y="111429"/>
                  </a:lnTo>
                  <a:lnTo>
                    <a:pt x="1016419" y="90081"/>
                  </a:lnTo>
                  <a:lnTo>
                    <a:pt x="995413" y="35166"/>
                  </a:lnTo>
                  <a:lnTo>
                    <a:pt x="991819" y="25781"/>
                  </a:lnTo>
                  <a:lnTo>
                    <a:pt x="991819" y="90081"/>
                  </a:lnTo>
                  <a:lnTo>
                    <a:pt x="951877" y="90081"/>
                  </a:lnTo>
                  <a:lnTo>
                    <a:pt x="971842" y="35166"/>
                  </a:lnTo>
                  <a:lnTo>
                    <a:pt x="991819" y="90081"/>
                  </a:lnTo>
                  <a:lnTo>
                    <a:pt x="991819" y="25781"/>
                  </a:lnTo>
                  <a:lnTo>
                    <a:pt x="982078" y="304"/>
                  </a:lnTo>
                  <a:lnTo>
                    <a:pt x="961517" y="304"/>
                  </a:lnTo>
                  <a:lnTo>
                    <a:pt x="904925" y="148729"/>
                  </a:lnTo>
                  <a:lnTo>
                    <a:pt x="930529" y="148729"/>
                  </a:lnTo>
                  <a:lnTo>
                    <a:pt x="944041" y="111429"/>
                  </a:lnTo>
                  <a:lnTo>
                    <a:pt x="999553" y="111429"/>
                  </a:lnTo>
                  <a:lnTo>
                    <a:pt x="1013155" y="148729"/>
                  </a:lnTo>
                  <a:lnTo>
                    <a:pt x="1038860" y="148729"/>
                  </a:lnTo>
                  <a:close/>
                </a:path>
                <a:path w="1189989" h="151130">
                  <a:moveTo>
                    <a:pt x="1145324" y="0"/>
                  </a:moveTo>
                  <a:lnTo>
                    <a:pt x="1029309" y="0"/>
                  </a:lnTo>
                  <a:lnTo>
                    <a:pt x="1029309" y="21590"/>
                  </a:lnTo>
                  <a:lnTo>
                    <a:pt x="1075029" y="21590"/>
                  </a:lnTo>
                  <a:lnTo>
                    <a:pt x="1075029" y="148590"/>
                  </a:lnTo>
                  <a:lnTo>
                    <a:pt x="1099515" y="148590"/>
                  </a:lnTo>
                  <a:lnTo>
                    <a:pt x="1099515" y="21590"/>
                  </a:lnTo>
                  <a:lnTo>
                    <a:pt x="1145324" y="21590"/>
                  </a:lnTo>
                  <a:lnTo>
                    <a:pt x="1145324" y="0"/>
                  </a:lnTo>
                  <a:close/>
                </a:path>
                <a:path w="1189989" h="151130">
                  <a:moveTo>
                    <a:pt x="1189634" y="304"/>
                  </a:moveTo>
                  <a:lnTo>
                    <a:pt x="1164869" y="304"/>
                  </a:lnTo>
                  <a:lnTo>
                    <a:pt x="1164869" y="148729"/>
                  </a:lnTo>
                  <a:lnTo>
                    <a:pt x="1189634" y="148729"/>
                  </a:lnTo>
                  <a:lnTo>
                    <a:pt x="1189634" y="30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0488" y="3246226"/>
              <a:ext cx="147732" cy="14841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83804" y="3244278"/>
              <a:ext cx="567055" cy="152400"/>
            </a:xfrm>
            <a:custGeom>
              <a:avLst/>
              <a:gdLst/>
              <a:ahLst/>
              <a:cxnLst/>
              <a:rect l="l" t="t" r="r" b="b"/>
              <a:pathLst>
                <a:path w="567055" h="152400">
                  <a:moveTo>
                    <a:pt x="120523" y="70485"/>
                  </a:moveTo>
                  <a:lnTo>
                    <a:pt x="119367" y="55054"/>
                  </a:lnTo>
                  <a:lnTo>
                    <a:pt x="116192" y="41338"/>
                  </a:lnTo>
                  <a:lnTo>
                    <a:pt x="110998" y="29311"/>
                  </a:lnTo>
                  <a:lnTo>
                    <a:pt x="105829" y="21920"/>
                  </a:lnTo>
                  <a:lnTo>
                    <a:pt x="103784" y="18986"/>
                  </a:lnTo>
                  <a:lnTo>
                    <a:pt x="95948" y="11658"/>
                  </a:lnTo>
                  <a:lnTo>
                    <a:pt x="95948" y="80670"/>
                  </a:lnTo>
                  <a:lnTo>
                    <a:pt x="95364" y="92227"/>
                  </a:lnTo>
                  <a:lnTo>
                    <a:pt x="75438" y="127355"/>
                  </a:lnTo>
                  <a:lnTo>
                    <a:pt x="60413" y="130492"/>
                  </a:lnTo>
                  <a:lnTo>
                    <a:pt x="52743" y="129717"/>
                  </a:lnTo>
                  <a:lnTo>
                    <a:pt x="25196" y="92240"/>
                  </a:lnTo>
                  <a:lnTo>
                    <a:pt x="24574" y="80670"/>
                  </a:lnTo>
                  <a:lnTo>
                    <a:pt x="24625" y="70485"/>
                  </a:lnTo>
                  <a:lnTo>
                    <a:pt x="39611" y="29006"/>
                  </a:lnTo>
                  <a:lnTo>
                    <a:pt x="60210" y="21920"/>
                  </a:lnTo>
                  <a:lnTo>
                    <a:pt x="68173" y="22707"/>
                  </a:lnTo>
                  <a:lnTo>
                    <a:pt x="95364" y="59969"/>
                  </a:lnTo>
                  <a:lnTo>
                    <a:pt x="95948" y="80670"/>
                  </a:lnTo>
                  <a:lnTo>
                    <a:pt x="95948" y="11658"/>
                  </a:lnTo>
                  <a:lnTo>
                    <a:pt x="94907" y="10680"/>
                  </a:lnTo>
                  <a:lnTo>
                    <a:pt x="84696" y="4749"/>
                  </a:lnTo>
                  <a:lnTo>
                    <a:pt x="73126" y="1181"/>
                  </a:lnTo>
                  <a:lnTo>
                    <a:pt x="60210" y="0"/>
                  </a:lnTo>
                  <a:lnTo>
                    <a:pt x="47498" y="1206"/>
                  </a:lnTo>
                  <a:lnTo>
                    <a:pt x="9423" y="29794"/>
                  </a:lnTo>
                  <a:lnTo>
                    <a:pt x="88" y="70485"/>
                  </a:lnTo>
                  <a:lnTo>
                    <a:pt x="0" y="80670"/>
                  </a:lnTo>
                  <a:lnTo>
                    <a:pt x="1054" y="96393"/>
                  </a:lnTo>
                  <a:lnTo>
                    <a:pt x="16814" y="133096"/>
                  </a:lnTo>
                  <a:lnTo>
                    <a:pt x="60413" y="152323"/>
                  </a:lnTo>
                  <a:lnTo>
                    <a:pt x="73393" y="151130"/>
                  </a:lnTo>
                  <a:lnTo>
                    <a:pt x="85013" y="147535"/>
                  </a:lnTo>
                  <a:lnTo>
                    <a:pt x="95262" y="141541"/>
                  </a:lnTo>
                  <a:lnTo>
                    <a:pt x="104178" y="133096"/>
                  </a:lnTo>
                  <a:lnTo>
                    <a:pt x="105943" y="130492"/>
                  </a:lnTo>
                  <a:lnTo>
                    <a:pt x="111290" y="122643"/>
                  </a:lnTo>
                  <a:lnTo>
                    <a:pt x="116420" y="110401"/>
                  </a:lnTo>
                  <a:lnTo>
                    <a:pt x="119494" y="96405"/>
                  </a:lnTo>
                  <a:lnTo>
                    <a:pt x="120523" y="80670"/>
                  </a:lnTo>
                  <a:lnTo>
                    <a:pt x="120523" y="70485"/>
                  </a:lnTo>
                  <a:close/>
                </a:path>
                <a:path w="567055" h="152400">
                  <a:moveTo>
                    <a:pt x="254000" y="1651"/>
                  </a:moveTo>
                  <a:lnTo>
                    <a:pt x="229323" y="1651"/>
                  </a:lnTo>
                  <a:lnTo>
                    <a:pt x="229323" y="62611"/>
                  </a:lnTo>
                  <a:lnTo>
                    <a:pt x="163334" y="62611"/>
                  </a:lnTo>
                  <a:lnTo>
                    <a:pt x="163334" y="1651"/>
                  </a:lnTo>
                  <a:lnTo>
                    <a:pt x="138569" y="1651"/>
                  </a:lnTo>
                  <a:lnTo>
                    <a:pt x="138569" y="62611"/>
                  </a:lnTo>
                  <a:lnTo>
                    <a:pt x="138569" y="84201"/>
                  </a:lnTo>
                  <a:lnTo>
                    <a:pt x="138569" y="150241"/>
                  </a:lnTo>
                  <a:lnTo>
                    <a:pt x="163334" y="150241"/>
                  </a:lnTo>
                  <a:lnTo>
                    <a:pt x="163334" y="84201"/>
                  </a:lnTo>
                  <a:lnTo>
                    <a:pt x="229323" y="84201"/>
                  </a:lnTo>
                  <a:lnTo>
                    <a:pt x="229323" y="150241"/>
                  </a:lnTo>
                  <a:lnTo>
                    <a:pt x="254000" y="150241"/>
                  </a:lnTo>
                  <a:lnTo>
                    <a:pt x="254000" y="84201"/>
                  </a:lnTo>
                  <a:lnTo>
                    <a:pt x="254000" y="62611"/>
                  </a:lnTo>
                  <a:lnTo>
                    <a:pt x="254000" y="1651"/>
                  </a:lnTo>
                  <a:close/>
                </a:path>
                <a:path w="567055" h="152400">
                  <a:moveTo>
                    <a:pt x="404012" y="150368"/>
                  </a:moveTo>
                  <a:lnTo>
                    <a:pt x="389750" y="113068"/>
                  </a:lnTo>
                  <a:lnTo>
                    <a:pt x="381584" y="91732"/>
                  </a:lnTo>
                  <a:lnTo>
                    <a:pt x="360565" y="36804"/>
                  </a:lnTo>
                  <a:lnTo>
                    <a:pt x="356971" y="27419"/>
                  </a:lnTo>
                  <a:lnTo>
                    <a:pt x="356971" y="91732"/>
                  </a:lnTo>
                  <a:lnTo>
                    <a:pt x="317030" y="91732"/>
                  </a:lnTo>
                  <a:lnTo>
                    <a:pt x="337007" y="36804"/>
                  </a:lnTo>
                  <a:lnTo>
                    <a:pt x="356971" y="91732"/>
                  </a:lnTo>
                  <a:lnTo>
                    <a:pt x="356971" y="27419"/>
                  </a:lnTo>
                  <a:lnTo>
                    <a:pt x="347230" y="1955"/>
                  </a:lnTo>
                  <a:lnTo>
                    <a:pt x="326669" y="1955"/>
                  </a:lnTo>
                  <a:lnTo>
                    <a:pt x="270090" y="150368"/>
                  </a:lnTo>
                  <a:lnTo>
                    <a:pt x="295694" y="150368"/>
                  </a:lnTo>
                  <a:lnTo>
                    <a:pt x="309194" y="113068"/>
                  </a:lnTo>
                  <a:lnTo>
                    <a:pt x="364705" y="113068"/>
                  </a:lnTo>
                  <a:lnTo>
                    <a:pt x="378320" y="150368"/>
                  </a:lnTo>
                  <a:lnTo>
                    <a:pt x="404012" y="150368"/>
                  </a:lnTo>
                  <a:close/>
                </a:path>
                <a:path w="567055" h="152400">
                  <a:moveTo>
                    <a:pt x="566521" y="1955"/>
                  </a:moveTo>
                  <a:lnTo>
                    <a:pt x="537286" y="1955"/>
                  </a:lnTo>
                  <a:lnTo>
                    <a:pt x="492696" y="113220"/>
                  </a:lnTo>
                  <a:lnTo>
                    <a:pt x="448005" y="1955"/>
                  </a:lnTo>
                  <a:lnTo>
                    <a:pt x="418782" y="1955"/>
                  </a:lnTo>
                  <a:lnTo>
                    <a:pt x="418782" y="150368"/>
                  </a:lnTo>
                  <a:lnTo>
                    <a:pt x="443458" y="150368"/>
                  </a:lnTo>
                  <a:lnTo>
                    <a:pt x="443458" y="91782"/>
                  </a:lnTo>
                  <a:lnTo>
                    <a:pt x="438658" y="32004"/>
                  </a:lnTo>
                  <a:lnTo>
                    <a:pt x="483501" y="150368"/>
                  </a:lnTo>
                  <a:lnTo>
                    <a:pt x="501700" y="150368"/>
                  </a:lnTo>
                  <a:lnTo>
                    <a:pt x="546646" y="32207"/>
                  </a:lnTo>
                  <a:lnTo>
                    <a:pt x="541845" y="91782"/>
                  </a:lnTo>
                  <a:lnTo>
                    <a:pt x="541845" y="150368"/>
                  </a:lnTo>
                  <a:lnTo>
                    <a:pt x="566521" y="150368"/>
                  </a:lnTo>
                  <a:lnTo>
                    <a:pt x="566521" y="195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0817" y="3246226"/>
              <a:ext cx="147732" cy="14841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59040" y="3245921"/>
              <a:ext cx="220451" cy="148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93191" y="32052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0038" y="3244268"/>
              <a:ext cx="380236" cy="15233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51022" y="3244278"/>
              <a:ext cx="894080" cy="152400"/>
            </a:xfrm>
            <a:custGeom>
              <a:avLst/>
              <a:gdLst/>
              <a:ahLst/>
              <a:cxnLst/>
              <a:rect l="l" t="t" r="r" b="b"/>
              <a:pathLst>
                <a:path w="894079" h="152400">
                  <a:moveTo>
                    <a:pt x="24765" y="1955"/>
                  </a:moveTo>
                  <a:lnTo>
                    <a:pt x="0" y="1955"/>
                  </a:lnTo>
                  <a:lnTo>
                    <a:pt x="0" y="150368"/>
                  </a:lnTo>
                  <a:lnTo>
                    <a:pt x="24765" y="150368"/>
                  </a:lnTo>
                  <a:lnTo>
                    <a:pt x="24765" y="1955"/>
                  </a:lnTo>
                  <a:close/>
                </a:path>
                <a:path w="894079" h="152400">
                  <a:moveTo>
                    <a:pt x="146646" y="128651"/>
                  </a:moveTo>
                  <a:lnTo>
                    <a:pt x="79095" y="128651"/>
                  </a:lnTo>
                  <a:lnTo>
                    <a:pt x="79095" y="1651"/>
                  </a:lnTo>
                  <a:lnTo>
                    <a:pt x="54317" y="1651"/>
                  </a:lnTo>
                  <a:lnTo>
                    <a:pt x="54317" y="128651"/>
                  </a:lnTo>
                  <a:lnTo>
                    <a:pt x="54317" y="150241"/>
                  </a:lnTo>
                  <a:lnTo>
                    <a:pt x="146646" y="150241"/>
                  </a:lnTo>
                  <a:lnTo>
                    <a:pt x="146646" y="128651"/>
                  </a:lnTo>
                  <a:close/>
                </a:path>
                <a:path w="894079" h="152400">
                  <a:moveTo>
                    <a:pt x="325691" y="1651"/>
                  </a:moveTo>
                  <a:lnTo>
                    <a:pt x="301015" y="1651"/>
                  </a:lnTo>
                  <a:lnTo>
                    <a:pt x="301015" y="62611"/>
                  </a:lnTo>
                  <a:lnTo>
                    <a:pt x="235038" y="62611"/>
                  </a:lnTo>
                  <a:lnTo>
                    <a:pt x="235038" y="1651"/>
                  </a:lnTo>
                  <a:lnTo>
                    <a:pt x="210261" y="1651"/>
                  </a:lnTo>
                  <a:lnTo>
                    <a:pt x="210261" y="62611"/>
                  </a:lnTo>
                  <a:lnTo>
                    <a:pt x="210261" y="84201"/>
                  </a:lnTo>
                  <a:lnTo>
                    <a:pt x="210261" y="150241"/>
                  </a:lnTo>
                  <a:lnTo>
                    <a:pt x="235038" y="150241"/>
                  </a:lnTo>
                  <a:lnTo>
                    <a:pt x="235038" y="84201"/>
                  </a:lnTo>
                  <a:lnTo>
                    <a:pt x="301015" y="84201"/>
                  </a:lnTo>
                  <a:lnTo>
                    <a:pt x="301015" y="150241"/>
                  </a:lnTo>
                  <a:lnTo>
                    <a:pt x="325691" y="150241"/>
                  </a:lnTo>
                  <a:lnTo>
                    <a:pt x="325691" y="84201"/>
                  </a:lnTo>
                  <a:lnTo>
                    <a:pt x="325691" y="62611"/>
                  </a:lnTo>
                  <a:lnTo>
                    <a:pt x="325691" y="1651"/>
                  </a:lnTo>
                  <a:close/>
                </a:path>
                <a:path w="894079" h="152400">
                  <a:moveTo>
                    <a:pt x="461302" y="1955"/>
                  </a:moveTo>
                  <a:lnTo>
                    <a:pt x="436626" y="1955"/>
                  </a:lnTo>
                  <a:lnTo>
                    <a:pt x="436626" y="111607"/>
                  </a:lnTo>
                  <a:lnTo>
                    <a:pt x="433920" y="119138"/>
                  </a:lnTo>
                  <a:lnTo>
                    <a:pt x="423113" y="128701"/>
                  </a:lnTo>
                  <a:lnTo>
                    <a:pt x="415836" y="131089"/>
                  </a:lnTo>
                  <a:lnTo>
                    <a:pt x="397624" y="131089"/>
                  </a:lnTo>
                  <a:lnTo>
                    <a:pt x="390385" y="128701"/>
                  </a:lnTo>
                  <a:lnTo>
                    <a:pt x="379514" y="119138"/>
                  </a:lnTo>
                  <a:lnTo>
                    <a:pt x="376809" y="111607"/>
                  </a:lnTo>
                  <a:lnTo>
                    <a:pt x="376809" y="1955"/>
                  </a:lnTo>
                  <a:lnTo>
                    <a:pt x="352234" y="1955"/>
                  </a:lnTo>
                  <a:lnTo>
                    <a:pt x="352234" y="101320"/>
                  </a:lnTo>
                  <a:lnTo>
                    <a:pt x="353225" y="113284"/>
                  </a:lnTo>
                  <a:lnTo>
                    <a:pt x="376339" y="145173"/>
                  </a:lnTo>
                  <a:lnTo>
                    <a:pt x="406666" y="152323"/>
                  </a:lnTo>
                  <a:lnTo>
                    <a:pt x="417220" y="151536"/>
                  </a:lnTo>
                  <a:lnTo>
                    <a:pt x="452043" y="132422"/>
                  </a:lnTo>
                  <a:lnTo>
                    <a:pt x="461302" y="101320"/>
                  </a:lnTo>
                  <a:lnTo>
                    <a:pt x="461302" y="1955"/>
                  </a:lnTo>
                  <a:close/>
                </a:path>
                <a:path w="894079" h="152400">
                  <a:moveTo>
                    <a:pt x="589584" y="111213"/>
                  </a:moveTo>
                  <a:lnTo>
                    <a:pt x="570611" y="77152"/>
                  </a:lnTo>
                  <a:lnTo>
                    <a:pt x="532168" y="61912"/>
                  </a:lnTo>
                  <a:lnTo>
                    <a:pt x="525627" y="59436"/>
                  </a:lnTo>
                  <a:lnTo>
                    <a:pt x="520319" y="56896"/>
                  </a:lnTo>
                  <a:lnTo>
                    <a:pt x="516255" y="54279"/>
                  </a:lnTo>
                  <a:lnTo>
                    <a:pt x="511683" y="50723"/>
                  </a:lnTo>
                  <a:lnTo>
                    <a:pt x="509397" y="46469"/>
                  </a:lnTo>
                  <a:lnTo>
                    <a:pt x="509397" y="35763"/>
                  </a:lnTo>
                  <a:lnTo>
                    <a:pt x="511505" y="30962"/>
                  </a:lnTo>
                  <a:lnTo>
                    <a:pt x="519950" y="23266"/>
                  </a:lnTo>
                  <a:lnTo>
                    <a:pt x="526732" y="21336"/>
                  </a:lnTo>
                  <a:lnTo>
                    <a:pt x="545846" y="21336"/>
                  </a:lnTo>
                  <a:lnTo>
                    <a:pt x="553046" y="23672"/>
                  </a:lnTo>
                  <a:lnTo>
                    <a:pt x="562216" y="32969"/>
                  </a:lnTo>
                  <a:lnTo>
                    <a:pt x="564515" y="39839"/>
                  </a:lnTo>
                  <a:lnTo>
                    <a:pt x="564515" y="48945"/>
                  </a:lnTo>
                  <a:lnTo>
                    <a:pt x="589191" y="48945"/>
                  </a:lnTo>
                  <a:lnTo>
                    <a:pt x="567575" y="7924"/>
                  </a:lnTo>
                  <a:lnTo>
                    <a:pt x="536028" y="0"/>
                  </a:lnTo>
                  <a:lnTo>
                    <a:pt x="525068" y="736"/>
                  </a:lnTo>
                  <a:lnTo>
                    <a:pt x="488175" y="25234"/>
                  </a:lnTo>
                  <a:lnTo>
                    <a:pt x="484632" y="41706"/>
                  </a:lnTo>
                  <a:lnTo>
                    <a:pt x="485444" y="50165"/>
                  </a:lnTo>
                  <a:lnTo>
                    <a:pt x="512775" y="79070"/>
                  </a:lnTo>
                  <a:lnTo>
                    <a:pt x="541464" y="89344"/>
                  </a:lnTo>
                  <a:lnTo>
                    <a:pt x="549160" y="92265"/>
                  </a:lnTo>
                  <a:lnTo>
                    <a:pt x="554951" y="95072"/>
                  </a:lnTo>
                  <a:lnTo>
                    <a:pt x="558838" y="97751"/>
                  </a:lnTo>
                  <a:lnTo>
                    <a:pt x="562749" y="101206"/>
                  </a:lnTo>
                  <a:lnTo>
                    <a:pt x="564718" y="105765"/>
                  </a:lnTo>
                  <a:lnTo>
                    <a:pt x="564718" y="111404"/>
                  </a:lnTo>
                  <a:lnTo>
                    <a:pt x="564718" y="117348"/>
                  </a:lnTo>
                  <a:lnTo>
                    <a:pt x="562381" y="122110"/>
                  </a:lnTo>
                  <a:lnTo>
                    <a:pt x="553046" y="129286"/>
                  </a:lnTo>
                  <a:lnTo>
                    <a:pt x="546112" y="131089"/>
                  </a:lnTo>
                  <a:lnTo>
                    <a:pt x="528320" y="131089"/>
                  </a:lnTo>
                  <a:lnTo>
                    <a:pt x="520814" y="129095"/>
                  </a:lnTo>
                  <a:lnTo>
                    <a:pt x="508000" y="121094"/>
                  </a:lnTo>
                  <a:lnTo>
                    <a:pt x="504799" y="113792"/>
                  </a:lnTo>
                  <a:lnTo>
                    <a:pt x="504799" y="103187"/>
                  </a:lnTo>
                  <a:lnTo>
                    <a:pt x="480123" y="103187"/>
                  </a:lnTo>
                  <a:lnTo>
                    <a:pt x="498360" y="140754"/>
                  </a:lnTo>
                  <a:lnTo>
                    <a:pt x="536905" y="152323"/>
                  </a:lnTo>
                  <a:lnTo>
                    <a:pt x="548093" y="151638"/>
                  </a:lnTo>
                  <a:lnTo>
                    <a:pt x="585927" y="128155"/>
                  </a:lnTo>
                  <a:lnTo>
                    <a:pt x="588670" y="120167"/>
                  </a:lnTo>
                  <a:lnTo>
                    <a:pt x="589584" y="111213"/>
                  </a:lnTo>
                  <a:close/>
                </a:path>
                <a:path w="894079" h="152400">
                  <a:moveTo>
                    <a:pt x="712101" y="111213"/>
                  </a:moveTo>
                  <a:lnTo>
                    <a:pt x="693140" y="77152"/>
                  </a:lnTo>
                  <a:lnTo>
                    <a:pt x="654697" y="61912"/>
                  </a:lnTo>
                  <a:lnTo>
                    <a:pt x="648157" y="59436"/>
                  </a:lnTo>
                  <a:lnTo>
                    <a:pt x="642848" y="56896"/>
                  </a:lnTo>
                  <a:lnTo>
                    <a:pt x="638784" y="54279"/>
                  </a:lnTo>
                  <a:lnTo>
                    <a:pt x="634212" y="50723"/>
                  </a:lnTo>
                  <a:lnTo>
                    <a:pt x="631926" y="46469"/>
                  </a:lnTo>
                  <a:lnTo>
                    <a:pt x="631926" y="35763"/>
                  </a:lnTo>
                  <a:lnTo>
                    <a:pt x="634034" y="30962"/>
                  </a:lnTo>
                  <a:lnTo>
                    <a:pt x="642480" y="23266"/>
                  </a:lnTo>
                  <a:lnTo>
                    <a:pt x="649249" y="21336"/>
                  </a:lnTo>
                  <a:lnTo>
                    <a:pt x="668375" y="21336"/>
                  </a:lnTo>
                  <a:lnTo>
                    <a:pt x="675576" y="23672"/>
                  </a:lnTo>
                  <a:lnTo>
                    <a:pt x="684745" y="32969"/>
                  </a:lnTo>
                  <a:lnTo>
                    <a:pt x="687044" y="39839"/>
                  </a:lnTo>
                  <a:lnTo>
                    <a:pt x="687044" y="48945"/>
                  </a:lnTo>
                  <a:lnTo>
                    <a:pt x="711720" y="48945"/>
                  </a:lnTo>
                  <a:lnTo>
                    <a:pt x="690105" y="7924"/>
                  </a:lnTo>
                  <a:lnTo>
                    <a:pt x="658558" y="0"/>
                  </a:lnTo>
                  <a:lnTo>
                    <a:pt x="647598" y="736"/>
                  </a:lnTo>
                  <a:lnTo>
                    <a:pt x="610704" y="25234"/>
                  </a:lnTo>
                  <a:lnTo>
                    <a:pt x="607161" y="41706"/>
                  </a:lnTo>
                  <a:lnTo>
                    <a:pt x="607974" y="50165"/>
                  </a:lnTo>
                  <a:lnTo>
                    <a:pt x="635304" y="79070"/>
                  </a:lnTo>
                  <a:lnTo>
                    <a:pt x="663994" y="89344"/>
                  </a:lnTo>
                  <a:lnTo>
                    <a:pt x="671690" y="92265"/>
                  </a:lnTo>
                  <a:lnTo>
                    <a:pt x="677481" y="95072"/>
                  </a:lnTo>
                  <a:lnTo>
                    <a:pt x="681367" y="97751"/>
                  </a:lnTo>
                  <a:lnTo>
                    <a:pt x="685279" y="101206"/>
                  </a:lnTo>
                  <a:lnTo>
                    <a:pt x="687235" y="105765"/>
                  </a:lnTo>
                  <a:lnTo>
                    <a:pt x="687235" y="111404"/>
                  </a:lnTo>
                  <a:lnTo>
                    <a:pt x="687235" y="117348"/>
                  </a:lnTo>
                  <a:lnTo>
                    <a:pt x="684911" y="122110"/>
                  </a:lnTo>
                  <a:lnTo>
                    <a:pt x="675576" y="129286"/>
                  </a:lnTo>
                  <a:lnTo>
                    <a:pt x="668642" y="131089"/>
                  </a:lnTo>
                  <a:lnTo>
                    <a:pt x="650849" y="131089"/>
                  </a:lnTo>
                  <a:lnTo>
                    <a:pt x="643343" y="129095"/>
                  </a:lnTo>
                  <a:lnTo>
                    <a:pt x="630529" y="121094"/>
                  </a:lnTo>
                  <a:lnTo>
                    <a:pt x="627329" y="113792"/>
                  </a:lnTo>
                  <a:lnTo>
                    <a:pt x="627329" y="103187"/>
                  </a:lnTo>
                  <a:lnTo>
                    <a:pt x="602653" y="103187"/>
                  </a:lnTo>
                  <a:lnTo>
                    <a:pt x="620890" y="140754"/>
                  </a:lnTo>
                  <a:lnTo>
                    <a:pt x="659434" y="152323"/>
                  </a:lnTo>
                  <a:lnTo>
                    <a:pt x="670623" y="151638"/>
                  </a:lnTo>
                  <a:lnTo>
                    <a:pt x="708456" y="128155"/>
                  </a:lnTo>
                  <a:lnTo>
                    <a:pt x="711200" y="120167"/>
                  </a:lnTo>
                  <a:lnTo>
                    <a:pt x="712101" y="111213"/>
                  </a:lnTo>
                  <a:close/>
                </a:path>
                <a:path w="894079" h="152400">
                  <a:moveTo>
                    <a:pt x="852703" y="150368"/>
                  </a:moveTo>
                  <a:lnTo>
                    <a:pt x="838428" y="113068"/>
                  </a:lnTo>
                  <a:lnTo>
                    <a:pt x="830262" y="91732"/>
                  </a:lnTo>
                  <a:lnTo>
                    <a:pt x="809256" y="36804"/>
                  </a:lnTo>
                  <a:lnTo>
                    <a:pt x="805662" y="27419"/>
                  </a:lnTo>
                  <a:lnTo>
                    <a:pt x="805662" y="91732"/>
                  </a:lnTo>
                  <a:lnTo>
                    <a:pt x="765708" y="91732"/>
                  </a:lnTo>
                  <a:lnTo>
                    <a:pt x="785685" y="36804"/>
                  </a:lnTo>
                  <a:lnTo>
                    <a:pt x="805662" y="91732"/>
                  </a:lnTo>
                  <a:lnTo>
                    <a:pt x="805662" y="27419"/>
                  </a:lnTo>
                  <a:lnTo>
                    <a:pt x="795921" y="1955"/>
                  </a:lnTo>
                  <a:lnTo>
                    <a:pt x="775360" y="1955"/>
                  </a:lnTo>
                  <a:lnTo>
                    <a:pt x="718769" y="150368"/>
                  </a:lnTo>
                  <a:lnTo>
                    <a:pt x="744372" y="150368"/>
                  </a:lnTo>
                  <a:lnTo>
                    <a:pt x="757885" y="113068"/>
                  </a:lnTo>
                  <a:lnTo>
                    <a:pt x="813396" y="113068"/>
                  </a:lnTo>
                  <a:lnTo>
                    <a:pt x="826998" y="150368"/>
                  </a:lnTo>
                  <a:lnTo>
                    <a:pt x="852703" y="150368"/>
                  </a:lnTo>
                  <a:close/>
                </a:path>
                <a:path w="894079" h="152400">
                  <a:moveTo>
                    <a:pt x="893610" y="1955"/>
                  </a:moveTo>
                  <a:lnTo>
                    <a:pt x="868832" y="1955"/>
                  </a:lnTo>
                  <a:lnTo>
                    <a:pt x="868832" y="150368"/>
                  </a:lnTo>
                  <a:lnTo>
                    <a:pt x="893610" y="150368"/>
                  </a:lnTo>
                  <a:lnTo>
                    <a:pt x="893610" y="195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74189" y="3246226"/>
              <a:ext cx="115523" cy="14841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93191" y="32052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07649" y="3591533"/>
              <a:ext cx="109061" cy="1503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8962" y="3591533"/>
              <a:ext cx="109061" cy="1484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44156" y="3591533"/>
              <a:ext cx="115523" cy="1484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22630" y="3591229"/>
              <a:ext cx="220744" cy="14872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89442" y="3591229"/>
              <a:ext cx="375920" cy="148590"/>
            </a:xfrm>
            <a:custGeom>
              <a:avLst/>
              <a:gdLst/>
              <a:ahLst/>
              <a:cxnLst/>
              <a:rect l="l" t="t" r="r" b="b"/>
              <a:pathLst>
                <a:path w="375919" h="148589">
                  <a:moveTo>
                    <a:pt x="116014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45720" y="21590"/>
                  </a:lnTo>
                  <a:lnTo>
                    <a:pt x="45720" y="148590"/>
                  </a:lnTo>
                  <a:lnTo>
                    <a:pt x="70205" y="148590"/>
                  </a:lnTo>
                  <a:lnTo>
                    <a:pt x="70205" y="21590"/>
                  </a:lnTo>
                  <a:lnTo>
                    <a:pt x="116014" y="21590"/>
                  </a:lnTo>
                  <a:lnTo>
                    <a:pt x="116014" y="0"/>
                  </a:lnTo>
                  <a:close/>
                </a:path>
                <a:path w="375919" h="148589">
                  <a:moveTo>
                    <a:pt x="249605" y="0"/>
                  </a:moveTo>
                  <a:lnTo>
                    <a:pt x="224942" y="0"/>
                  </a:lnTo>
                  <a:lnTo>
                    <a:pt x="224942" y="60960"/>
                  </a:lnTo>
                  <a:lnTo>
                    <a:pt x="158953" y="60960"/>
                  </a:lnTo>
                  <a:lnTo>
                    <a:pt x="158953" y="0"/>
                  </a:lnTo>
                  <a:lnTo>
                    <a:pt x="134188" y="0"/>
                  </a:lnTo>
                  <a:lnTo>
                    <a:pt x="134188" y="60960"/>
                  </a:lnTo>
                  <a:lnTo>
                    <a:pt x="134188" y="82550"/>
                  </a:lnTo>
                  <a:lnTo>
                    <a:pt x="134188" y="148590"/>
                  </a:lnTo>
                  <a:lnTo>
                    <a:pt x="158953" y="148590"/>
                  </a:lnTo>
                  <a:lnTo>
                    <a:pt x="158953" y="82550"/>
                  </a:lnTo>
                  <a:lnTo>
                    <a:pt x="224942" y="82550"/>
                  </a:lnTo>
                  <a:lnTo>
                    <a:pt x="224942" y="148590"/>
                  </a:lnTo>
                  <a:lnTo>
                    <a:pt x="249605" y="148590"/>
                  </a:lnTo>
                  <a:lnTo>
                    <a:pt x="249605" y="82550"/>
                  </a:lnTo>
                  <a:lnTo>
                    <a:pt x="249605" y="60960"/>
                  </a:lnTo>
                  <a:lnTo>
                    <a:pt x="249605" y="0"/>
                  </a:lnTo>
                  <a:close/>
                </a:path>
                <a:path w="375919" h="148589">
                  <a:moveTo>
                    <a:pt x="375424" y="127000"/>
                  </a:moveTo>
                  <a:lnTo>
                    <a:pt x="303758" y="127000"/>
                  </a:lnTo>
                  <a:lnTo>
                    <a:pt x="303758" y="82550"/>
                  </a:lnTo>
                  <a:lnTo>
                    <a:pt x="365442" y="82550"/>
                  </a:lnTo>
                  <a:lnTo>
                    <a:pt x="365442" y="60960"/>
                  </a:lnTo>
                  <a:lnTo>
                    <a:pt x="303758" y="60960"/>
                  </a:lnTo>
                  <a:lnTo>
                    <a:pt x="303758" y="21590"/>
                  </a:lnTo>
                  <a:lnTo>
                    <a:pt x="374446" y="21590"/>
                  </a:lnTo>
                  <a:lnTo>
                    <a:pt x="374446" y="0"/>
                  </a:lnTo>
                  <a:lnTo>
                    <a:pt x="278993" y="0"/>
                  </a:lnTo>
                  <a:lnTo>
                    <a:pt x="278993" y="21590"/>
                  </a:lnTo>
                  <a:lnTo>
                    <a:pt x="278993" y="60960"/>
                  </a:lnTo>
                  <a:lnTo>
                    <a:pt x="278993" y="82550"/>
                  </a:lnTo>
                  <a:lnTo>
                    <a:pt x="278993" y="127000"/>
                  </a:lnTo>
                  <a:lnTo>
                    <a:pt x="278993" y="148590"/>
                  </a:lnTo>
                  <a:lnTo>
                    <a:pt x="375424" y="148590"/>
                  </a:lnTo>
                  <a:lnTo>
                    <a:pt x="375424" y="1270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5769" y="3589575"/>
              <a:ext cx="237366" cy="15233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80580" y="3591229"/>
              <a:ext cx="503243" cy="14872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4764" y="3589575"/>
              <a:ext cx="109453" cy="15233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437278" y="3591533"/>
              <a:ext cx="24765" cy="148590"/>
            </a:xfrm>
            <a:custGeom>
              <a:avLst/>
              <a:gdLst/>
              <a:ahLst/>
              <a:cxnLst/>
              <a:rect l="l" t="t" r="r" b="b"/>
              <a:pathLst>
                <a:path w="24764" h="148589">
                  <a:moveTo>
                    <a:pt x="24768" y="148417"/>
                  </a:moveTo>
                  <a:lnTo>
                    <a:pt x="0" y="148417"/>
                  </a:lnTo>
                  <a:lnTo>
                    <a:pt x="0" y="0"/>
                  </a:lnTo>
                  <a:lnTo>
                    <a:pt x="24768" y="0"/>
                  </a:lnTo>
                  <a:lnTo>
                    <a:pt x="24768" y="14841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86707" y="3589575"/>
              <a:ext cx="254085" cy="1523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93191" y="35505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09737" y="3589575"/>
              <a:ext cx="232743" cy="15233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93191" y="35505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0488" y="3936841"/>
              <a:ext cx="147732" cy="14841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85970" y="3971498"/>
              <a:ext cx="83466" cy="11493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3191" y="38958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5128" y="3934883"/>
              <a:ext cx="109453" cy="15233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66265" y="3936542"/>
              <a:ext cx="115570" cy="148590"/>
            </a:xfrm>
            <a:custGeom>
              <a:avLst/>
              <a:gdLst/>
              <a:ahLst/>
              <a:cxnLst/>
              <a:rect l="l" t="t" r="r" b="b"/>
              <a:pathLst>
                <a:path w="115569" h="148589">
                  <a:moveTo>
                    <a:pt x="115430" y="0"/>
                  </a:moveTo>
                  <a:lnTo>
                    <a:pt x="90754" y="0"/>
                  </a:lnTo>
                  <a:lnTo>
                    <a:pt x="90754" y="60960"/>
                  </a:lnTo>
                  <a:lnTo>
                    <a:pt x="24765" y="60960"/>
                  </a:lnTo>
                  <a:lnTo>
                    <a:pt x="2476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148590"/>
                  </a:lnTo>
                  <a:lnTo>
                    <a:pt x="24765" y="148590"/>
                  </a:lnTo>
                  <a:lnTo>
                    <a:pt x="24765" y="82550"/>
                  </a:lnTo>
                  <a:lnTo>
                    <a:pt x="90754" y="82550"/>
                  </a:lnTo>
                  <a:lnTo>
                    <a:pt x="90754" y="148590"/>
                  </a:lnTo>
                  <a:lnTo>
                    <a:pt x="115430" y="148590"/>
                  </a:lnTo>
                  <a:lnTo>
                    <a:pt x="115430" y="82550"/>
                  </a:lnTo>
                  <a:lnTo>
                    <a:pt x="115430" y="60960"/>
                  </a:lnTo>
                  <a:lnTo>
                    <a:pt x="1154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12449" y="3936537"/>
              <a:ext cx="403765" cy="14872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5498" y="3936841"/>
              <a:ext cx="109061" cy="14841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79165" y="3936841"/>
              <a:ext cx="241429" cy="14841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93191" y="38958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1302" y="3934883"/>
              <a:ext cx="109453" cy="15233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003816" y="3936841"/>
              <a:ext cx="24765" cy="148590"/>
            </a:xfrm>
            <a:custGeom>
              <a:avLst/>
              <a:gdLst/>
              <a:ahLst/>
              <a:cxnLst/>
              <a:rect l="l" t="t" r="r" b="b"/>
              <a:pathLst>
                <a:path w="24764" h="148589">
                  <a:moveTo>
                    <a:pt x="24768" y="148417"/>
                  </a:moveTo>
                  <a:lnTo>
                    <a:pt x="0" y="148417"/>
                  </a:lnTo>
                  <a:lnTo>
                    <a:pt x="0" y="0"/>
                  </a:lnTo>
                  <a:lnTo>
                    <a:pt x="24768" y="0"/>
                  </a:lnTo>
                  <a:lnTo>
                    <a:pt x="24768" y="14841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58140" y="3936841"/>
              <a:ext cx="115523" cy="14841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98345" y="3934883"/>
              <a:ext cx="116257" cy="15233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336607" y="3936542"/>
              <a:ext cx="115570" cy="148590"/>
            </a:xfrm>
            <a:custGeom>
              <a:avLst/>
              <a:gdLst/>
              <a:ahLst/>
              <a:cxnLst/>
              <a:rect l="l" t="t" r="r" b="b"/>
              <a:pathLst>
                <a:path w="115570" h="148589">
                  <a:moveTo>
                    <a:pt x="115430" y="0"/>
                  </a:moveTo>
                  <a:lnTo>
                    <a:pt x="90754" y="0"/>
                  </a:lnTo>
                  <a:lnTo>
                    <a:pt x="90754" y="60960"/>
                  </a:lnTo>
                  <a:lnTo>
                    <a:pt x="24765" y="60960"/>
                  </a:lnTo>
                  <a:lnTo>
                    <a:pt x="2476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148590"/>
                  </a:lnTo>
                  <a:lnTo>
                    <a:pt x="24765" y="148590"/>
                  </a:lnTo>
                  <a:lnTo>
                    <a:pt x="24765" y="82550"/>
                  </a:lnTo>
                  <a:lnTo>
                    <a:pt x="90754" y="82550"/>
                  </a:lnTo>
                  <a:lnTo>
                    <a:pt x="90754" y="148590"/>
                  </a:lnTo>
                  <a:lnTo>
                    <a:pt x="115430" y="148590"/>
                  </a:lnTo>
                  <a:lnTo>
                    <a:pt x="115430" y="82550"/>
                  </a:lnTo>
                  <a:lnTo>
                    <a:pt x="115430" y="60960"/>
                  </a:lnTo>
                  <a:lnTo>
                    <a:pt x="1154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4604" marR="5080">
              <a:lnSpc>
                <a:spcPts val="3679"/>
              </a:lnSpc>
              <a:spcBef>
                <a:spcPts val="310"/>
              </a:spcBef>
            </a:pPr>
            <a:r>
              <a:rPr dirty="0"/>
              <a:t>EASYWORK:</a:t>
            </a:r>
            <a:r>
              <a:rPr spc="-65" dirty="0"/>
              <a:t> </a:t>
            </a:r>
            <a:r>
              <a:rPr spc="-10" dirty="0"/>
              <a:t>SIMPLIFYING </a:t>
            </a:r>
            <a:r>
              <a:rPr spc="-20" dirty="0"/>
              <a:t>SERVICES</a:t>
            </a:r>
            <a:r>
              <a:rPr spc="-8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ADVANCED TECHNOLOGY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075975" y="1981777"/>
            <a:ext cx="2947125" cy="1099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6060" indent="802005">
              <a:lnSpc>
                <a:spcPct val="146200"/>
              </a:lnSpc>
              <a:spcBef>
                <a:spcPts val="90"/>
              </a:spcBef>
            </a:pPr>
            <a:r>
              <a:rPr lang="en-US" sz="1200" dirty="0">
                <a:latin typeface="Roboto"/>
                <a:cs typeface="Roboto"/>
              </a:rPr>
              <a:t>ROLL NO: 2003420100064</a:t>
            </a:r>
          </a:p>
          <a:p>
            <a:pPr marL="12700" marR="226060" indent="802005">
              <a:lnSpc>
                <a:spcPct val="146200"/>
              </a:lnSpc>
              <a:spcBef>
                <a:spcPts val="90"/>
              </a:spcBef>
            </a:pPr>
            <a:r>
              <a:rPr lang="en-US" sz="1200" dirty="0">
                <a:latin typeface="Roboto"/>
                <a:cs typeface="Roboto"/>
              </a:rPr>
              <a:t>ROLL NO:2003420100059</a:t>
            </a:r>
          </a:p>
          <a:p>
            <a:pPr marL="12700" marR="226060" indent="802005">
              <a:lnSpc>
                <a:spcPct val="146200"/>
              </a:lnSpc>
              <a:spcBef>
                <a:spcPts val="90"/>
              </a:spcBef>
            </a:pPr>
            <a:r>
              <a:rPr lang="en-US" sz="1200" dirty="0">
                <a:latin typeface="Roboto"/>
                <a:cs typeface="Roboto"/>
              </a:rPr>
              <a:t>ROLL NO:2003420100055</a:t>
            </a:r>
          </a:p>
          <a:p>
            <a:pPr marL="12700" marR="226060" indent="802005">
              <a:lnSpc>
                <a:spcPct val="146200"/>
              </a:lnSpc>
              <a:spcBef>
                <a:spcPts val="90"/>
              </a:spcBef>
            </a:pPr>
            <a:r>
              <a:rPr lang="en-US" sz="1200" dirty="0">
                <a:latin typeface="Roboto"/>
                <a:cs typeface="Roboto"/>
              </a:rPr>
              <a:t>ROLL NO: 2003420100059</a:t>
            </a:r>
          </a:p>
        </p:txBody>
      </p:sp>
      <p:pic>
        <p:nvPicPr>
          <p:cNvPr id="67" name="object 6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3761" y="355113"/>
            <a:ext cx="3928745" cy="5309870"/>
          </a:xfrm>
          <a:custGeom>
            <a:avLst/>
            <a:gdLst/>
            <a:ahLst/>
            <a:cxnLst/>
            <a:rect l="l" t="t" r="r" b="b"/>
            <a:pathLst>
              <a:path w="3928745" h="5309870">
                <a:moveTo>
                  <a:pt x="3928337" y="5309573"/>
                </a:moveTo>
                <a:lnTo>
                  <a:pt x="0" y="5309573"/>
                </a:lnTo>
                <a:lnTo>
                  <a:pt x="0" y="0"/>
                </a:lnTo>
                <a:lnTo>
                  <a:pt x="3928337" y="0"/>
                </a:lnTo>
                <a:lnTo>
                  <a:pt x="3928337" y="5309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773"/>
            <a:ext cx="9155430" cy="5661025"/>
            <a:chOff x="0" y="3773"/>
            <a:chExt cx="9155430" cy="5661025"/>
          </a:xfrm>
        </p:grpSpPr>
        <p:sp>
          <p:nvSpPr>
            <p:cNvPr id="4" name="object 4"/>
            <p:cNvSpPr/>
            <p:nvPr/>
          </p:nvSpPr>
          <p:spPr>
            <a:xfrm>
              <a:off x="5258363" y="351674"/>
              <a:ext cx="448945" cy="2893695"/>
            </a:xfrm>
            <a:custGeom>
              <a:avLst/>
              <a:gdLst/>
              <a:ahLst/>
              <a:cxnLst/>
              <a:rect l="l" t="t" r="r" b="b"/>
              <a:pathLst>
                <a:path w="448945" h="2893695">
                  <a:moveTo>
                    <a:pt x="386447" y="0"/>
                  </a:moveTo>
                  <a:lnTo>
                    <a:pt x="395292" y="118638"/>
                  </a:lnTo>
                  <a:lnTo>
                    <a:pt x="400942" y="205802"/>
                  </a:lnTo>
                  <a:lnTo>
                    <a:pt x="406372" y="298768"/>
                  </a:lnTo>
                  <a:lnTo>
                    <a:pt x="411565" y="396973"/>
                  </a:lnTo>
                  <a:lnTo>
                    <a:pt x="416501" y="499855"/>
                  </a:lnTo>
                  <a:lnTo>
                    <a:pt x="421161" y="606853"/>
                  </a:lnTo>
                  <a:lnTo>
                    <a:pt x="427594" y="773835"/>
                  </a:lnTo>
                  <a:lnTo>
                    <a:pt x="433300" y="946914"/>
                  </a:lnTo>
                  <a:lnTo>
                    <a:pt x="438217" y="1124192"/>
                  </a:lnTo>
                  <a:lnTo>
                    <a:pt x="442280" y="1303772"/>
                  </a:lnTo>
                  <a:lnTo>
                    <a:pt x="445427" y="1483757"/>
                  </a:lnTo>
                  <a:lnTo>
                    <a:pt x="447593" y="1662248"/>
                  </a:lnTo>
                  <a:lnTo>
                    <a:pt x="448461" y="1779477"/>
                  </a:lnTo>
                  <a:lnTo>
                    <a:pt x="448846" y="1894636"/>
                  </a:lnTo>
                  <a:lnTo>
                    <a:pt x="448730" y="2007164"/>
                  </a:lnTo>
                  <a:lnTo>
                    <a:pt x="448093" y="2116500"/>
                  </a:lnTo>
                  <a:lnTo>
                    <a:pt x="446917" y="2222079"/>
                  </a:lnTo>
                  <a:lnTo>
                    <a:pt x="445183" y="2323341"/>
                  </a:lnTo>
                  <a:lnTo>
                    <a:pt x="442871" y="2419723"/>
                  </a:lnTo>
                  <a:lnTo>
                    <a:pt x="439964" y="2510664"/>
                  </a:lnTo>
                  <a:lnTo>
                    <a:pt x="436443" y="2595600"/>
                  </a:lnTo>
                  <a:lnTo>
                    <a:pt x="434445" y="2635641"/>
                  </a:lnTo>
                  <a:lnTo>
                    <a:pt x="432288" y="2673970"/>
                  </a:lnTo>
                  <a:lnTo>
                    <a:pt x="427480" y="2745211"/>
                  </a:lnTo>
                  <a:lnTo>
                    <a:pt x="422001" y="2808762"/>
                  </a:lnTo>
                  <a:lnTo>
                    <a:pt x="415833" y="2864059"/>
                  </a:lnTo>
                  <a:lnTo>
                    <a:pt x="359097" y="2893327"/>
                  </a:lnTo>
                  <a:lnTo>
                    <a:pt x="354454" y="2738957"/>
                  </a:lnTo>
                  <a:lnTo>
                    <a:pt x="343857" y="2497388"/>
                  </a:lnTo>
                  <a:lnTo>
                    <a:pt x="328947" y="2246006"/>
                  </a:lnTo>
                  <a:lnTo>
                    <a:pt x="323208" y="2159661"/>
                  </a:lnTo>
                  <a:lnTo>
                    <a:pt x="316161" y="2072551"/>
                  </a:lnTo>
                  <a:lnTo>
                    <a:pt x="309530" y="1984247"/>
                  </a:lnTo>
                  <a:lnTo>
                    <a:pt x="301810" y="1895159"/>
                  </a:lnTo>
                  <a:lnTo>
                    <a:pt x="284821" y="1715076"/>
                  </a:lnTo>
                  <a:lnTo>
                    <a:pt x="265198" y="1531433"/>
                  </a:lnTo>
                  <a:lnTo>
                    <a:pt x="254694" y="1439667"/>
                  </a:lnTo>
                  <a:lnTo>
                    <a:pt x="243077" y="1346830"/>
                  </a:lnTo>
                  <a:lnTo>
                    <a:pt x="218272" y="1158960"/>
                  </a:lnTo>
                  <a:lnTo>
                    <a:pt x="204595" y="1065129"/>
                  </a:lnTo>
                  <a:lnTo>
                    <a:pt x="174914" y="875911"/>
                  </a:lnTo>
                  <a:lnTo>
                    <a:pt x="158765" y="780538"/>
                  </a:lnTo>
                  <a:lnTo>
                    <a:pt x="141964" y="684346"/>
                  </a:lnTo>
                  <a:lnTo>
                    <a:pt x="124719" y="589932"/>
                  </a:lnTo>
                  <a:lnTo>
                    <a:pt x="105706" y="494499"/>
                  </a:lnTo>
                  <a:lnTo>
                    <a:pt x="66295" y="303746"/>
                  </a:lnTo>
                  <a:lnTo>
                    <a:pt x="44682" y="208815"/>
                  </a:lnTo>
                  <a:lnTo>
                    <a:pt x="22632" y="113918"/>
                  </a:lnTo>
                  <a:lnTo>
                    <a:pt x="0" y="19069"/>
                  </a:lnTo>
                  <a:lnTo>
                    <a:pt x="128879" y="13079"/>
                  </a:lnTo>
                  <a:lnTo>
                    <a:pt x="257568" y="5989"/>
                  </a:lnTo>
                  <a:lnTo>
                    <a:pt x="386447" y="0"/>
                  </a:lnTo>
                  <a:close/>
                </a:path>
              </a:pathLst>
            </a:custGeom>
            <a:solidFill>
              <a:srgbClr val="FFFFFF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84"/>
              <a:ext cx="9155430" cy="5661025"/>
            </a:xfrm>
            <a:custGeom>
              <a:avLst/>
              <a:gdLst/>
              <a:ahLst/>
              <a:cxnLst/>
              <a:rect l="l" t="t" r="r" b="b"/>
              <a:pathLst>
                <a:path w="9155430" h="5661025">
                  <a:moveTo>
                    <a:pt x="9154820" y="0"/>
                  </a:moveTo>
                  <a:lnTo>
                    <a:pt x="0" y="0"/>
                  </a:lnTo>
                  <a:lnTo>
                    <a:pt x="0" y="412750"/>
                  </a:lnTo>
                  <a:lnTo>
                    <a:pt x="5437733" y="412750"/>
                  </a:lnTo>
                  <a:lnTo>
                    <a:pt x="5447792" y="471855"/>
                  </a:lnTo>
                  <a:lnTo>
                    <a:pt x="5467324" y="591858"/>
                  </a:lnTo>
                  <a:lnTo>
                    <a:pt x="5486438" y="712381"/>
                  </a:lnTo>
                  <a:lnTo>
                    <a:pt x="5519318" y="953973"/>
                  </a:lnTo>
                  <a:lnTo>
                    <a:pt x="5534723" y="1075029"/>
                  </a:lnTo>
                  <a:lnTo>
                    <a:pt x="5547919" y="1194498"/>
                  </a:lnTo>
                  <a:lnTo>
                    <a:pt x="5560441" y="1315554"/>
                  </a:lnTo>
                  <a:lnTo>
                    <a:pt x="5571858" y="1436077"/>
                  </a:lnTo>
                  <a:lnTo>
                    <a:pt x="5591657" y="1674482"/>
                  </a:lnTo>
                  <a:lnTo>
                    <a:pt x="5599912" y="1792884"/>
                  </a:lnTo>
                  <a:lnTo>
                    <a:pt x="5606377" y="1911286"/>
                  </a:lnTo>
                  <a:lnTo>
                    <a:pt x="5613120" y="2029155"/>
                  </a:lnTo>
                  <a:lnTo>
                    <a:pt x="5618759" y="2145969"/>
                  </a:lnTo>
                  <a:lnTo>
                    <a:pt x="5622747" y="2261717"/>
                  </a:lnTo>
                  <a:lnTo>
                    <a:pt x="5629491" y="2492159"/>
                  </a:lnTo>
                  <a:lnTo>
                    <a:pt x="5632653" y="2718346"/>
                  </a:lnTo>
                  <a:lnTo>
                    <a:pt x="5633478" y="2829839"/>
                  </a:lnTo>
                  <a:lnTo>
                    <a:pt x="5632653" y="2940278"/>
                  </a:lnTo>
                  <a:lnTo>
                    <a:pt x="5632653" y="3049663"/>
                  </a:lnTo>
                  <a:lnTo>
                    <a:pt x="5631002" y="3157969"/>
                  </a:lnTo>
                  <a:lnTo>
                    <a:pt x="5626189" y="3369297"/>
                  </a:lnTo>
                  <a:lnTo>
                    <a:pt x="5623572" y="3472307"/>
                  </a:lnTo>
                  <a:lnTo>
                    <a:pt x="5619585" y="3574770"/>
                  </a:lnTo>
                  <a:lnTo>
                    <a:pt x="5615317" y="3675659"/>
                  </a:lnTo>
                  <a:lnTo>
                    <a:pt x="5611469" y="3774414"/>
                  </a:lnTo>
                  <a:lnTo>
                    <a:pt x="5600598" y="3967149"/>
                  </a:lnTo>
                  <a:lnTo>
                    <a:pt x="5589041" y="4151922"/>
                  </a:lnTo>
                  <a:lnTo>
                    <a:pt x="5576938" y="4329265"/>
                  </a:lnTo>
                  <a:lnTo>
                    <a:pt x="5563603" y="4497044"/>
                  </a:lnTo>
                  <a:lnTo>
                    <a:pt x="5549709" y="4657395"/>
                  </a:lnTo>
                  <a:lnTo>
                    <a:pt x="5534723" y="4806061"/>
                  </a:lnTo>
                  <a:lnTo>
                    <a:pt x="5520004" y="4945710"/>
                  </a:lnTo>
                  <a:lnTo>
                    <a:pt x="5505285" y="5074196"/>
                  </a:lnTo>
                  <a:lnTo>
                    <a:pt x="5491391" y="5192077"/>
                  </a:lnTo>
                  <a:lnTo>
                    <a:pt x="5478183" y="5296674"/>
                  </a:lnTo>
                  <a:lnTo>
                    <a:pt x="5455221" y="5470830"/>
                  </a:lnTo>
                  <a:lnTo>
                    <a:pt x="5445315" y="5537720"/>
                  </a:lnTo>
                  <a:lnTo>
                    <a:pt x="5426329" y="5660910"/>
                  </a:lnTo>
                  <a:lnTo>
                    <a:pt x="6522555" y="5660910"/>
                  </a:lnTo>
                  <a:lnTo>
                    <a:pt x="6526631" y="412750"/>
                  </a:lnTo>
                  <a:lnTo>
                    <a:pt x="9154820" y="412750"/>
                  </a:lnTo>
                  <a:lnTo>
                    <a:pt x="9154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756334" y="3773"/>
            <a:ext cx="937260" cy="412750"/>
          </a:xfrm>
          <a:custGeom>
            <a:avLst/>
            <a:gdLst/>
            <a:ahLst/>
            <a:cxnLst/>
            <a:rect l="l" t="t" r="r" b="b"/>
            <a:pathLst>
              <a:path w="937259" h="412750">
                <a:moveTo>
                  <a:pt x="0" y="412750"/>
                </a:moveTo>
                <a:lnTo>
                  <a:pt x="937065" y="412750"/>
                </a:lnTo>
                <a:lnTo>
                  <a:pt x="93706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sp>
          <p:nvSpPr>
            <p:cNvPr id="8" name="object 8"/>
            <p:cNvSpPr/>
            <p:nvPr/>
          </p:nvSpPr>
          <p:spPr>
            <a:xfrm>
              <a:off x="0" y="415924"/>
              <a:ext cx="10693400" cy="5601335"/>
            </a:xfrm>
            <a:custGeom>
              <a:avLst/>
              <a:gdLst/>
              <a:ahLst/>
              <a:cxnLst/>
              <a:rect l="l" t="t" r="r" b="b"/>
              <a:pathLst>
                <a:path w="10693400" h="5601335">
                  <a:moveTo>
                    <a:pt x="10693400" y="0"/>
                  </a:moveTo>
                  <a:lnTo>
                    <a:pt x="10270007" y="0"/>
                  </a:lnTo>
                  <a:lnTo>
                    <a:pt x="10270007" y="5183479"/>
                  </a:lnTo>
                  <a:lnTo>
                    <a:pt x="417817" y="5183479"/>
                  </a:lnTo>
                  <a:lnTo>
                    <a:pt x="417817" y="609"/>
                  </a:lnTo>
                  <a:lnTo>
                    <a:pt x="0" y="609"/>
                  </a:lnTo>
                  <a:lnTo>
                    <a:pt x="0" y="5183479"/>
                  </a:lnTo>
                  <a:lnTo>
                    <a:pt x="0" y="5601309"/>
                  </a:lnTo>
                  <a:lnTo>
                    <a:pt x="10693400" y="5601309"/>
                  </a:lnTo>
                  <a:lnTo>
                    <a:pt x="10693400" y="5183784"/>
                  </a:lnTo>
                  <a:lnTo>
                    <a:pt x="10693400" y="5183479"/>
                  </a:lnTo>
                  <a:lnTo>
                    <a:pt x="1069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4831" y="2381"/>
              <a:ext cx="601980" cy="1002665"/>
            </a:xfrm>
            <a:custGeom>
              <a:avLst/>
              <a:gdLst/>
              <a:ahLst/>
              <a:cxnLst/>
              <a:rect l="l" t="t" r="r" b="b"/>
              <a:pathLst>
                <a:path w="601979" h="1002665">
                  <a:moveTo>
                    <a:pt x="601503" y="1002506"/>
                  </a:moveTo>
                  <a:lnTo>
                    <a:pt x="0" y="1002506"/>
                  </a:lnTo>
                  <a:lnTo>
                    <a:pt x="0" y="0"/>
                  </a:lnTo>
                  <a:lnTo>
                    <a:pt x="601503" y="0"/>
                  </a:lnTo>
                  <a:lnTo>
                    <a:pt x="601503" y="1002506"/>
                  </a:lnTo>
                  <a:close/>
                </a:path>
              </a:pathLst>
            </a:custGeom>
            <a:solidFill>
              <a:srgbClr val="B0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0180" y="3037306"/>
              <a:ext cx="2948940" cy="609600"/>
            </a:xfrm>
            <a:custGeom>
              <a:avLst/>
              <a:gdLst/>
              <a:ahLst/>
              <a:cxnLst/>
              <a:rect l="l" t="t" r="r" b="b"/>
              <a:pathLst>
                <a:path w="2948940" h="609600">
                  <a:moveTo>
                    <a:pt x="463461" y="396697"/>
                  </a:moveTo>
                  <a:lnTo>
                    <a:pt x="365163" y="396697"/>
                  </a:lnTo>
                  <a:lnTo>
                    <a:pt x="358787" y="427812"/>
                  </a:lnTo>
                  <a:lnTo>
                    <a:pt x="350380" y="454406"/>
                  </a:lnTo>
                  <a:lnTo>
                    <a:pt x="327571" y="494004"/>
                  </a:lnTo>
                  <a:lnTo>
                    <a:pt x="290906" y="516775"/>
                  </a:lnTo>
                  <a:lnTo>
                    <a:pt x="234175" y="524357"/>
                  </a:lnTo>
                  <a:lnTo>
                    <a:pt x="201790" y="520915"/>
                  </a:lnTo>
                  <a:lnTo>
                    <a:pt x="150583" y="493407"/>
                  </a:lnTo>
                  <a:lnTo>
                    <a:pt x="117297" y="440131"/>
                  </a:lnTo>
                  <a:lnTo>
                    <a:pt x="100749" y="372084"/>
                  </a:lnTo>
                  <a:lnTo>
                    <a:pt x="98679" y="333260"/>
                  </a:lnTo>
                  <a:lnTo>
                    <a:pt x="98679" y="275691"/>
                  </a:lnTo>
                  <a:lnTo>
                    <a:pt x="100952" y="234353"/>
                  </a:lnTo>
                  <a:lnTo>
                    <a:pt x="119062" y="165036"/>
                  </a:lnTo>
                  <a:lnTo>
                    <a:pt x="155181" y="114452"/>
                  </a:lnTo>
                  <a:lnTo>
                    <a:pt x="208153" y="88607"/>
                  </a:lnTo>
                  <a:lnTo>
                    <a:pt x="240830" y="85369"/>
                  </a:lnTo>
                  <a:lnTo>
                    <a:pt x="269062" y="87325"/>
                  </a:lnTo>
                  <a:lnTo>
                    <a:pt x="312826" y="102997"/>
                  </a:lnTo>
                  <a:lnTo>
                    <a:pt x="340779" y="134543"/>
                  </a:lnTo>
                  <a:lnTo>
                    <a:pt x="359092" y="183299"/>
                  </a:lnTo>
                  <a:lnTo>
                    <a:pt x="364972" y="214210"/>
                  </a:lnTo>
                  <a:lnTo>
                    <a:pt x="463270" y="214210"/>
                  </a:lnTo>
                  <a:lnTo>
                    <a:pt x="455345" y="166395"/>
                  </a:lnTo>
                  <a:lnTo>
                    <a:pt x="441782" y="124193"/>
                  </a:lnTo>
                  <a:lnTo>
                    <a:pt x="422554" y="87591"/>
                  </a:lnTo>
                  <a:lnTo>
                    <a:pt x="397675" y="56591"/>
                  </a:lnTo>
                  <a:lnTo>
                    <a:pt x="367169" y="31826"/>
                  </a:lnTo>
                  <a:lnTo>
                    <a:pt x="330860" y="14147"/>
                  </a:lnTo>
                  <a:lnTo>
                    <a:pt x="288747" y="3543"/>
                  </a:lnTo>
                  <a:lnTo>
                    <a:pt x="240830" y="0"/>
                  </a:lnTo>
                  <a:lnTo>
                    <a:pt x="188125" y="4762"/>
                  </a:lnTo>
                  <a:lnTo>
                    <a:pt x="141224" y="19037"/>
                  </a:lnTo>
                  <a:lnTo>
                    <a:pt x="100114" y="42849"/>
                  </a:lnTo>
                  <a:lnTo>
                    <a:pt x="64808" y="76174"/>
                  </a:lnTo>
                  <a:lnTo>
                    <a:pt x="36449" y="117246"/>
                  </a:lnTo>
                  <a:lnTo>
                    <a:pt x="16205" y="164325"/>
                  </a:lnTo>
                  <a:lnTo>
                    <a:pt x="4051" y="217398"/>
                  </a:lnTo>
                  <a:lnTo>
                    <a:pt x="0" y="276479"/>
                  </a:lnTo>
                  <a:lnTo>
                    <a:pt x="0" y="337566"/>
                  </a:lnTo>
                  <a:lnTo>
                    <a:pt x="4508" y="395693"/>
                  </a:lnTo>
                  <a:lnTo>
                    <a:pt x="16891" y="447903"/>
                  </a:lnTo>
                  <a:lnTo>
                    <a:pt x="37109" y="494182"/>
                  </a:lnTo>
                  <a:lnTo>
                    <a:pt x="65201" y="534543"/>
                  </a:lnTo>
                  <a:lnTo>
                    <a:pt x="99771" y="567258"/>
                  </a:lnTo>
                  <a:lnTo>
                    <a:pt x="139458" y="590638"/>
                  </a:lnTo>
                  <a:lnTo>
                    <a:pt x="184264" y="604659"/>
                  </a:lnTo>
                  <a:lnTo>
                    <a:pt x="234175" y="609333"/>
                  </a:lnTo>
                  <a:lnTo>
                    <a:pt x="284683" y="605764"/>
                  </a:lnTo>
                  <a:lnTo>
                    <a:pt x="328701" y="595045"/>
                  </a:lnTo>
                  <a:lnTo>
                    <a:pt x="366229" y="577176"/>
                  </a:lnTo>
                  <a:lnTo>
                    <a:pt x="397281" y="552157"/>
                  </a:lnTo>
                  <a:lnTo>
                    <a:pt x="422275" y="520928"/>
                  </a:lnTo>
                  <a:lnTo>
                    <a:pt x="441629" y="484606"/>
                  </a:lnTo>
                  <a:lnTo>
                    <a:pt x="455358" y="443204"/>
                  </a:lnTo>
                  <a:lnTo>
                    <a:pt x="463461" y="396697"/>
                  </a:lnTo>
                  <a:close/>
                </a:path>
                <a:path w="2948940" h="609600">
                  <a:moveTo>
                    <a:pt x="921791" y="369671"/>
                  </a:moveTo>
                  <a:lnTo>
                    <a:pt x="917854" y="324205"/>
                  </a:lnTo>
                  <a:lnTo>
                    <a:pt x="907199" y="282549"/>
                  </a:lnTo>
                  <a:lnTo>
                    <a:pt x="889850" y="244703"/>
                  </a:lnTo>
                  <a:lnTo>
                    <a:pt x="879081" y="229476"/>
                  </a:lnTo>
                  <a:lnTo>
                    <a:pt x="865797" y="210680"/>
                  </a:lnTo>
                  <a:lnTo>
                    <a:pt x="835901" y="182587"/>
                  </a:lnTo>
                  <a:lnTo>
                    <a:pt x="825461" y="176580"/>
                  </a:lnTo>
                  <a:lnTo>
                    <a:pt x="825461" y="373595"/>
                  </a:lnTo>
                  <a:lnTo>
                    <a:pt x="825461" y="383768"/>
                  </a:lnTo>
                  <a:lnTo>
                    <a:pt x="818311" y="438797"/>
                  </a:lnTo>
                  <a:lnTo>
                    <a:pt x="797648" y="484809"/>
                  </a:lnTo>
                  <a:lnTo>
                    <a:pt x="763879" y="515937"/>
                  </a:lnTo>
                  <a:lnTo>
                    <a:pt x="717372" y="526313"/>
                  </a:lnTo>
                  <a:lnTo>
                    <a:pt x="691934" y="523684"/>
                  </a:lnTo>
                  <a:lnTo>
                    <a:pt x="651103" y="502640"/>
                  </a:lnTo>
                  <a:lnTo>
                    <a:pt x="623811" y="462076"/>
                  </a:lnTo>
                  <a:lnTo>
                    <a:pt x="610209" y="411276"/>
                  </a:lnTo>
                  <a:lnTo>
                    <a:pt x="608507" y="373595"/>
                  </a:lnTo>
                  <a:lnTo>
                    <a:pt x="610209" y="345224"/>
                  </a:lnTo>
                  <a:lnTo>
                    <a:pt x="623811" y="294513"/>
                  </a:lnTo>
                  <a:lnTo>
                    <a:pt x="651052" y="253492"/>
                  </a:lnTo>
                  <a:lnTo>
                    <a:pt x="691489" y="232143"/>
                  </a:lnTo>
                  <a:lnTo>
                    <a:pt x="716584" y="229476"/>
                  </a:lnTo>
                  <a:lnTo>
                    <a:pt x="741857" y="232143"/>
                  </a:lnTo>
                  <a:lnTo>
                    <a:pt x="782485" y="253492"/>
                  </a:lnTo>
                  <a:lnTo>
                    <a:pt x="809929" y="294513"/>
                  </a:lnTo>
                  <a:lnTo>
                    <a:pt x="823734" y="345224"/>
                  </a:lnTo>
                  <a:lnTo>
                    <a:pt x="825461" y="373595"/>
                  </a:lnTo>
                  <a:lnTo>
                    <a:pt x="825461" y="176580"/>
                  </a:lnTo>
                  <a:lnTo>
                    <a:pt x="801077" y="162521"/>
                  </a:lnTo>
                  <a:lnTo>
                    <a:pt x="761301" y="150469"/>
                  </a:lnTo>
                  <a:lnTo>
                    <a:pt x="716584" y="146456"/>
                  </a:lnTo>
                  <a:lnTo>
                    <a:pt x="671868" y="150545"/>
                  </a:lnTo>
                  <a:lnTo>
                    <a:pt x="632104" y="162814"/>
                  </a:lnTo>
                  <a:lnTo>
                    <a:pt x="597268" y="183248"/>
                  </a:lnTo>
                  <a:lnTo>
                    <a:pt x="567385" y="211861"/>
                  </a:lnTo>
                  <a:lnTo>
                    <a:pt x="543407" y="246494"/>
                  </a:lnTo>
                  <a:lnTo>
                    <a:pt x="526275" y="284988"/>
                  </a:lnTo>
                  <a:lnTo>
                    <a:pt x="515988" y="327355"/>
                  </a:lnTo>
                  <a:lnTo>
                    <a:pt x="512559" y="373595"/>
                  </a:lnTo>
                  <a:lnTo>
                    <a:pt x="512648" y="383768"/>
                  </a:lnTo>
                  <a:lnTo>
                    <a:pt x="516001" y="428815"/>
                  </a:lnTo>
                  <a:lnTo>
                    <a:pt x="526326" y="471144"/>
                  </a:lnTo>
                  <a:lnTo>
                    <a:pt x="543509" y="509587"/>
                  </a:lnTo>
                  <a:lnTo>
                    <a:pt x="567588" y="544131"/>
                  </a:lnTo>
                  <a:lnTo>
                    <a:pt x="597585" y="572655"/>
                  </a:lnTo>
                  <a:lnTo>
                    <a:pt x="632536" y="593039"/>
                  </a:lnTo>
                  <a:lnTo>
                    <a:pt x="672477" y="605256"/>
                  </a:lnTo>
                  <a:lnTo>
                    <a:pt x="717372" y="609333"/>
                  </a:lnTo>
                  <a:lnTo>
                    <a:pt x="762101" y="605256"/>
                  </a:lnTo>
                  <a:lnTo>
                    <a:pt x="801916" y="593039"/>
                  </a:lnTo>
                  <a:lnTo>
                    <a:pt x="836803" y="572655"/>
                  </a:lnTo>
                  <a:lnTo>
                    <a:pt x="866775" y="544131"/>
                  </a:lnTo>
                  <a:lnTo>
                    <a:pt x="879182" y="526313"/>
                  </a:lnTo>
                  <a:lnTo>
                    <a:pt x="890841" y="509587"/>
                  </a:lnTo>
                  <a:lnTo>
                    <a:pt x="908037" y="471144"/>
                  </a:lnTo>
                  <a:lnTo>
                    <a:pt x="918349" y="428815"/>
                  </a:lnTo>
                  <a:lnTo>
                    <a:pt x="921702" y="383768"/>
                  </a:lnTo>
                  <a:lnTo>
                    <a:pt x="921791" y="369671"/>
                  </a:lnTo>
                  <a:close/>
                </a:path>
                <a:path w="2948940" h="609600">
                  <a:moveTo>
                    <a:pt x="1345196" y="310146"/>
                  </a:moveTo>
                  <a:lnTo>
                    <a:pt x="1342517" y="269557"/>
                  </a:lnTo>
                  <a:lnTo>
                    <a:pt x="1322260" y="206806"/>
                  </a:lnTo>
                  <a:lnTo>
                    <a:pt x="1282928" y="167932"/>
                  </a:lnTo>
                  <a:lnTo>
                    <a:pt x="1229372" y="148844"/>
                  </a:lnTo>
                  <a:lnTo>
                    <a:pt x="1197571" y="146456"/>
                  </a:lnTo>
                  <a:lnTo>
                    <a:pt x="1158811" y="148996"/>
                  </a:lnTo>
                  <a:lnTo>
                    <a:pt x="1126540" y="156591"/>
                  </a:lnTo>
                  <a:lnTo>
                    <a:pt x="1100759" y="169265"/>
                  </a:lnTo>
                  <a:lnTo>
                    <a:pt x="1081455" y="186994"/>
                  </a:lnTo>
                  <a:lnTo>
                    <a:pt x="1079893" y="154292"/>
                  </a:lnTo>
                  <a:lnTo>
                    <a:pt x="988453" y="154292"/>
                  </a:lnTo>
                  <a:lnTo>
                    <a:pt x="988453" y="601510"/>
                  </a:lnTo>
                  <a:lnTo>
                    <a:pt x="1084389" y="601510"/>
                  </a:lnTo>
                  <a:lnTo>
                    <a:pt x="1084389" y="289788"/>
                  </a:lnTo>
                  <a:lnTo>
                    <a:pt x="1091450" y="277774"/>
                  </a:lnTo>
                  <a:lnTo>
                    <a:pt x="1121003" y="247891"/>
                  </a:lnTo>
                  <a:lnTo>
                    <a:pt x="1160919" y="232105"/>
                  </a:lnTo>
                  <a:lnTo>
                    <a:pt x="1176032" y="231051"/>
                  </a:lnTo>
                  <a:lnTo>
                    <a:pt x="1193101" y="232156"/>
                  </a:lnTo>
                  <a:lnTo>
                    <a:pt x="1230655" y="248869"/>
                  </a:lnTo>
                  <a:lnTo>
                    <a:pt x="1247724" y="290614"/>
                  </a:lnTo>
                  <a:lnTo>
                    <a:pt x="1248867" y="311327"/>
                  </a:lnTo>
                  <a:lnTo>
                    <a:pt x="1248867" y="601510"/>
                  </a:lnTo>
                  <a:lnTo>
                    <a:pt x="1345196" y="601510"/>
                  </a:lnTo>
                  <a:lnTo>
                    <a:pt x="1345196" y="310146"/>
                  </a:lnTo>
                  <a:close/>
                </a:path>
                <a:path w="2948940" h="609600">
                  <a:moveTo>
                    <a:pt x="1636864" y="598373"/>
                  </a:moveTo>
                  <a:lnTo>
                    <a:pt x="1636471" y="515937"/>
                  </a:lnTo>
                  <a:lnTo>
                    <a:pt x="1621053" y="519277"/>
                  </a:lnTo>
                  <a:lnTo>
                    <a:pt x="1608277" y="521665"/>
                  </a:lnTo>
                  <a:lnTo>
                    <a:pt x="1598142" y="523100"/>
                  </a:lnTo>
                  <a:lnTo>
                    <a:pt x="1590649" y="523570"/>
                  </a:lnTo>
                  <a:lnTo>
                    <a:pt x="1583512" y="523189"/>
                  </a:lnTo>
                  <a:lnTo>
                    <a:pt x="1555800" y="484809"/>
                  </a:lnTo>
                  <a:lnTo>
                    <a:pt x="1555800" y="233400"/>
                  </a:lnTo>
                  <a:lnTo>
                    <a:pt x="1634896" y="233400"/>
                  </a:lnTo>
                  <a:lnTo>
                    <a:pt x="1634896" y="154292"/>
                  </a:lnTo>
                  <a:lnTo>
                    <a:pt x="1555800" y="154292"/>
                  </a:lnTo>
                  <a:lnTo>
                    <a:pt x="1555800" y="51295"/>
                  </a:lnTo>
                  <a:lnTo>
                    <a:pt x="1459852" y="51295"/>
                  </a:lnTo>
                  <a:lnTo>
                    <a:pt x="1459852" y="154292"/>
                  </a:lnTo>
                  <a:lnTo>
                    <a:pt x="1382318" y="154292"/>
                  </a:lnTo>
                  <a:lnTo>
                    <a:pt x="1382318" y="233400"/>
                  </a:lnTo>
                  <a:lnTo>
                    <a:pt x="1459852" y="233400"/>
                  </a:lnTo>
                  <a:lnTo>
                    <a:pt x="1459852" y="484416"/>
                  </a:lnTo>
                  <a:lnTo>
                    <a:pt x="1461871" y="516407"/>
                  </a:lnTo>
                  <a:lnTo>
                    <a:pt x="1478026" y="564959"/>
                  </a:lnTo>
                  <a:lnTo>
                    <a:pt x="1509090" y="593699"/>
                  </a:lnTo>
                  <a:lnTo>
                    <a:pt x="1547558" y="607593"/>
                  </a:lnTo>
                  <a:lnTo>
                    <a:pt x="1569110" y="609333"/>
                  </a:lnTo>
                  <a:lnTo>
                    <a:pt x="1585760" y="608647"/>
                  </a:lnTo>
                  <a:lnTo>
                    <a:pt x="1602600" y="606590"/>
                  </a:lnTo>
                  <a:lnTo>
                    <a:pt x="1619631" y="603173"/>
                  </a:lnTo>
                  <a:lnTo>
                    <a:pt x="1636864" y="598373"/>
                  </a:lnTo>
                  <a:close/>
                </a:path>
                <a:path w="2948940" h="609600">
                  <a:moveTo>
                    <a:pt x="2065540" y="365760"/>
                  </a:moveTo>
                  <a:lnTo>
                    <a:pt x="2063546" y="334035"/>
                  </a:lnTo>
                  <a:lnTo>
                    <a:pt x="2062746" y="321284"/>
                  </a:lnTo>
                  <a:lnTo>
                    <a:pt x="2054377" y="280492"/>
                  </a:lnTo>
                  <a:lnTo>
                    <a:pt x="2040420" y="243357"/>
                  </a:lnTo>
                  <a:lnTo>
                    <a:pt x="2020887" y="209905"/>
                  </a:lnTo>
                  <a:lnTo>
                    <a:pt x="1969516" y="166154"/>
                  </a:lnTo>
                  <a:lnTo>
                    <a:pt x="1969516" y="333438"/>
                  </a:lnTo>
                  <a:lnTo>
                    <a:pt x="1782800" y="327380"/>
                  </a:lnTo>
                  <a:lnTo>
                    <a:pt x="1793417" y="289102"/>
                  </a:lnTo>
                  <a:lnTo>
                    <a:pt x="1828825" y="245338"/>
                  </a:lnTo>
                  <a:lnTo>
                    <a:pt x="1879523" y="229476"/>
                  </a:lnTo>
                  <a:lnTo>
                    <a:pt x="1902142" y="231521"/>
                  </a:lnTo>
                  <a:lnTo>
                    <a:pt x="1947659" y="262178"/>
                  </a:lnTo>
                  <a:lnTo>
                    <a:pt x="1967268" y="314858"/>
                  </a:lnTo>
                  <a:lnTo>
                    <a:pt x="1969516" y="333438"/>
                  </a:lnTo>
                  <a:lnTo>
                    <a:pt x="1969516" y="166154"/>
                  </a:lnTo>
                  <a:lnTo>
                    <a:pt x="1963331" y="162318"/>
                  </a:lnTo>
                  <a:lnTo>
                    <a:pt x="1924710" y="150431"/>
                  </a:lnTo>
                  <a:lnTo>
                    <a:pt x="1879523" y="146456"/>
                  </a:lnTo>
                  <a:lnTo>
                    <a:pt x="1854352" y="148170"/>
                  </a:lnTo>
                  <a:lnTo>
                    <a:pt x="1806282" y="161886"/>
                  </a:lnTo>
                  <a:lnTo>
                    <a:pt x="1761934" y="189001"/>
                  </a:lnTo>
                  <a:lnTo>
                    <a:pt x="1725409" y="228358"/>
                  </a:lnTo>
                  <a:lnTo>
                    <a:pt x="1698180" y="279628"/>
                  </a:lnTo>
                  <a:lnTo>
                    <a:pt x="1684286" y="341503"/>
                  </a:lnTo>
                  <a:lnTo>
                    <a:pt x="1682546" y="376339"/>
                  </a:lnTo>
                  <a:lnTo>
                    <a:pt x="1682546" y="392785"/>
                  </a:lnTo>
                  <a:lnTo>
                    <a:pt x="1686077" y="437819"/>
                  </a:lnTo>
                  <a:lnTo>
                    <a:pt x="1696643" y="478739"/>
                  </a:lnTo>
                  <a:lnTo>
                    <a:pt x="1714271" y="515543"/>
                  </a:lnTo>
                  <a:lnTo>
                    <a:pt x="1738934" y="548246"/>
                  </a:lnTo>
                  <a:lnTo>
                    <a:pt x="1769452" y="574979"/>
                  </a:lnTo>
                  <a:lnTo>
                    <a:pt x="1804631" y="594067"/>
                  </a:lnTo>
                  <a:lnTo>
                    <a:pt x="1844446" y="605523"/>
                  </a:lnTo>
                  <a:lnTo>
                    <a:pt x="1888921" y="609333"/>
                  </a:lnTo>
                  <a:lnTo>
                    <a:pt x="1920392" y="607656"/>
                  </a:lnTo>
                  <a:lnTo>
                    <a:pt x="1973656" y="594245"/>
                  </a:lnTo>
                  <a:lnTo>
                    <a:pt x="2014918" y="568045"/>
                  </a:lnTo>
                  <a:lnTo>
                    <a:pt x="2049183" y="533387"/>
                  </a:lnTo>
                  <a:lnTo>
                    <a:pt x="2054072" y="526707"/>
                  </a:lnTo>
                  <a:lnTo>
                    <a:pt x="2063965" y="513194"/>
                  </a:lnTo>
                  <a:lnTo>
                    <a:pt x="2002294" y="464248"/>
                  </a:lnTo>
                  <a:lnTo>
                    <a:pt x="1989467" y="479958"/>
                  </a:lnTo>
                  <a:lnTo>
                    <a:pt x="1976831" y="493229"/>
                  </a:lnTo>
                  <a:lnTo>
                    <a:pt x="1939429" y="518668"/>
                  </a:lnTo>
                  <a:lnTo>
                    <a:pt x="1892833" y="526707"/>
                  </a:lnTo>
                  <a:lnTo>
                    <a:pt x="1868081" y="524383"/>
                  </a:lnTo>
                  <a:lnTo>
                    <a:pt x="1826869" y="505777"/>
                  </a:lnTo>
                  <a:lnTo>
                    <a:pt x="1797151" y="470585"/>
                  </a:lnTo>
                  <a:lnTo>
                    <a:pt x="1781581" y="430834"/>
                  </a:lnTo>
                  <a:lnTo>
                    <a:pt x="1779270" y="410006"/>
                  </a:lnTo>
                  <a:lnTo>
                    <a:pt x="2065540" y="410006"/>
                  </a:lnTo>
                  <a:lnTo>
                    <a:pt x="2065540" y="365760"/>
                  </a:lnTo>
                  <a:close/>
                </a:path>
                <a:path w="2948940" h="609600">
                  <a:moveTo>
                    <a:pt x="2481376" y="310146"/>
                  </a:moveTo>
                  <a:lnTo>
                    <a:pt x="2478697" y="269557"/>
                  </a:lnTo>
                  <a:lnTo>
                    <a:pt x="2458428" y="206806"/>
                  </a:lnTo>
                  <a:lnTo>
                    <a:pt x="2419096" y="167932"/>
                  </a:lnTo>
                  <a:lnTo>
                    <a:pt x="2365552" y="148844"/>
                  </a:lnTo>
                  <a:lnTo>
                    <a:pt x="2333739" y="146456"/>
                  </a:lnTo>
                  <a:lnTo>
                    <a:pt x="2294979" y="148996"/>
                  </a:lnTo>
                  <a:lnTo>
                    <a:pt x="2262708" y="156591"/>
                  </a:lnTo>
                  <a:lnTo>
                    <a:pt x="2236927" y="169265"/>
                  </a:lnTo>
                  <a:lnTo>
                    <a:pt x="2217636" y="186994"/>
                  </a:lnTo>
                  <a:lnTo>
                    <a:pt x="2216061" y="154292"/>
                  </a:lnTo>
                  <a:lnTo>
                    <a:pt x="2124621" y="154292"/>
                  </a:lnTo>
                  <a:lnTo>
                    <a:pt x="2124621" y="601510"/>
                  </a:lnTo>
                  <a:lnTo>
                    <a:pt x="2220569" y="601510"/>
                  </a:lnTo>
                  <a:lnTo>
                    <a:pt x="2220569" y="289788"/>
                  </a:lnTo>
                  <a:lnTo>
                    <a:pt x="2227630" y="277774"/>
                  </a:lnTo>
                  <a:lnTo>
                    <a:pt x="2257183" y="247891"/>
                  </a:lnTo>
                  <a:lnTo>
                    <a:pt x="2297087" y="232105"/>
                  </a:lnTo>
                  <a:lnTo>
                    <a:pt x="2312200" y="231051"/>
                  </a:lnTo>
                  <a:lnTo>
                    <a:pt x="2329269" y="232156"/>
                  </a:lnTo>
                  <a:lnTo>
                    <a:pt x="2366835" y="248869"/>
                  </a:lnTo>
                  <a:lnTo>
                    <a:pt x="2383904" y="290614"/>
                  </a:lnTo>
                  <a:lnTo>
                    <a:pt x="2385047" y="311327"/>
                  </a:lnTo>
                  <a:lnTo>
                    <a:pt x="2385047" y="601510"/>
                  </a:lnTo>
                  <a:lnTo>
                    <a:pt x="2481376" y="601510"/>
                  </a:lnTo>
                  <a:lnTo>
                    <a:pt x="2481376" y="310146"/>
                  </a:lnTo>
                  <a:close/>
                </a:path>
                <a:path w="2948940" h="609600">
                  <a:moveTo>
                    <a:pt x="2773032" y="598373"/>
                  </a:moveTo>
                  <a:lnTo>
                    <a:pt x="2772638" y="515937"/>
                  </a:lnTo>
                  <a:lnTo>
                    <a:pt x="2757220" y="519277"/>
                  </a:lnTo>
                  <a:lnTo>
                    <a:pt x="2744444" y="521665"/>
                  </a:lnTo>
                  <a:lnTo>
                    <a:pt x="2734310" y="523100"/>
                  </a:lnTo>
                  <a:lnTo>
                    <a:pt x="2726829" y="523570"/>
                  </a:lnTo>
                  <a:lnTo>
                    <a:pt x="2719692" y="523189"/>
                  </a:lnTo>
                  <a:lnTo>
                    <a:pt x="2691968" y="484809"/>
                  </a:lnTo>
                  <a:lnTo>
                    <a:pt x="2691968" y="233400"/>
                  </a:lnTo>
                  <a:lnTo>
                    <a:pt x="2771076" y="233400"/>
                  </a:lnTo>
                  <a:lnTo>
                    <a:pt x="2771076" y="154292"/>
                  </a:lnTo>
                  <a:lnTo>
                    <a:pt x="2691968" y="154292"/>
                  </a:lnTo>
                  <a:lnTo>
                    <a:pt x="2691968" y="51295"/>
                  </a:lnTo>
                  <a:lnTo>
                    <a:pt x="2596032" y="51295"/>
                  </a:lnTo>
                  <a:lnTo>
                    <a:pt x="2596032" y="154292"/>
                  </a:lnTo>
                  <a:lnTo>
                    <a:pt x="2518486" y="154292"/>
                  </a:lnTo>
                  <a:lnTo>
                    <a:pt x="2518486" y="233400"/>
                  </a:lnTo>
                  <a:lnTo>
                    <a:pt x="2596032" y="233400"/>
                  </a:lnTo>
                  <a:lnTo>
                    <a:pt x="2596032" y="484416"/>
                  </a:lnTo>
                  <a:lnTo>
                    <a:pt x="2598051" y="516407"/>
                  </a:lnTo>
                  <a:lnTo>
                    <a:pt x="2614206" y="564959"/>
                  </a:lnTo>
                  <a:lnTo>
                    <a:pt x="2645257" y="593699"/>
                  </a:lnTo>
                  <a:lnTo>
                    <a:pt x="2683738" y="607593"/>
                  </a:lnTo>
                  <a:lnTo>
                    <a:pt x="2705290" y="609333"/>
                  </a:lnTo>
                  <a:lnTo>
                    <a:pt x="2721927" y="608647"/>
                  </a:lnTo>
                  <a:lnTo>
                    <a:pt x="2738767" y="606590"/>
                  </a:lnTo>
                  <a:lnTo>
                    <a:pt x="2755798" y="603173"/>
                  </a:lnTo>
                  <a:lnTo>
                    <a:pt x="2773032" y="598373"/>
                  </a:lnTo>
                  <a:close/>
                </a:path>
                <a:path w="2948940" h="609600">
                  <a:moveTo>
                    <a:pt x="2947949" y="551383"/>
                  </a:moveTo>
                  <a:lnTo>
                    <a:pt x="2933065" y="512216"/>
                  </a:lnTo>
                  <a:lnTo>
                    <a:pt x="2891167" y="495769"/>
                  </a:lnTo>
                  <a:lnTo>
                    <a:pt x="2878328" y="496798"/>
                  </a:lnTo>
                  <a:lnTo>
                    <a:pt x="2842641" y="520763"/>
                  </a:lnTo>
                  <a:lnTo>
                    <a:pt x="2834386" y="551383"/>
                  </a:lnTo>
                  <a:lnTo>
                    <a:pt x="2835313" y="562241"/>
                  </a:lnTo>
                  <a:lnTo>
                    <a:pt x="2857462" y="597179"/>
                  </a:lnTo>
                  <a:lnTo>
                    <a:pt x="2891167" y="606209"/>
                  </a:lnTo>
                  <a:lnTo>
                    <a:pt x="2903918" y="605205"/>
                  </a:lnTo>
                  <a:lnTo>
                    <a:pt x="2939580" y="581634"/>
                  </a:lnTo>
                  <a:lnTo>
                    <a:pt x="2947949" y="551383"/>
                  </a:lnTo>
                  <a:close/>
                </a:path>
                <a:path w="2948940" h="609600">
                  <a:moveTo>
                    <a:pt x="2948343" y="205587"/>
                  </a:moveTo>
                  <a:lnTo>
                    <a:pt x="2933458" y="166433"/>
                  </a:lnTo>
                  <a:lnTo>
                    <a:pt x="2891561" y="149987"/>
                  </a:lnTo>
                  <a:lnTo>
                    <a:pt x="2878721" y="151015"/>
                  </a:lnTo>
                  <a:lnTo>
                    <a:pt x="2843034" y="174980"/>
                  </a:lnTo>
                  <a:lnTo>
                    <a:pt x="2834779" y="205587"/>
                  </a:lnTo>
                  <a:lnTo>
                    <a:pt x="2835706" y="216458"/>
                  </a:lnTo>
                  <a:lnTo>
                    <a:pt x="2857855" y="251383"/>
                  </a:lnTo>
                  <a:lnTo>
                    <a:pt x="2891561" y="260413"/>
                  </a:lnTo>
                  <a:lnTo>
                    <a:pt x="2904312" y="259410"/>
                  </a:lnTo>
                  <a:lnTo>
                    <a:pt x="2939973" y="235839"/>
                  </a:lnTo>
                  <a:lnTo>
                    <a:pt x="2948343" y="20558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2150" y="5511800"/>
              <a:ext cx="1689100" cy="3048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14618" y="2139054"/>
            <a:ext cx="3438602" cy="212622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89865" indent="-185420">
              <a:lnSpc>
                <a:spcPct val="100000"/>
              </a:lnSpc>
              <a:spcBef>
                <a:spcPts val="980"/>
              </a:spcBef>
              <a:buSzPct val="94285"/>
              <a:buAutoNum type="arabicPeriod"/>
              <a:tabLst>
                <a:tab pos="189865" algn="l"/>
              </a:tabLst>
            </a:pPr>
            <a:r>
              <a:rPr sz="2000" spc="-10" dirty="0">
                <a:solidFill>
                  <a:srgbClr val="B01512"/>
                </a:solidFill>
                <a:latin typeface="Roboto"/>
                <a:cs typeface="Roboto"/>
              </a:rPr>
              <a:t>PROBLEM</a:t>
            </a:r>
            <a:r>
              <a:rPr sz="2000" spc="-60" dirty="0">
                <a:solidFill>
                  <a:srgbClr val="B01512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B01512"/>
                </a:solidFill>
                <a:latin typeface="Roboto"/>
                <a:cs typeface="Roboto"/>
              </a:rPr>
              <a:t>STATEMENT</a:t>
            </a:r>
            <a:endParaRPr sz="2000" dirty="0">
              <a:latin typeface="Roboto"/>
              <a:cs typeface="Roboto"/>
            </a:endParaRPr>
          </a:p>
          <a:p>
            <a:pPr marL="189865" indent="-185420">
              <a:lnSpc>
                <a:spcPct val="100000"/>
              </a:lnSpc>
              <a:spcBef>
                <a:spcPts val="880"/>
              </a:spcBef>
              <a:buSzPct val="94285"/>
              <a:buAutoNum type="arabicPeriod"/>
              <a:tabLst>
                <a:tab pos="189865" algn="l"/>
              </a:tabLst>
            </a:pPr>
            <a:r>
              <a:rPr sz="2000" spc="-10" dirty="0">
                <a:solidFill>
                  <a:srgbClr val="B01512"/>
                </a:solidFill>
                <a:latin typeface="Roboto"/>
                <a:cs typeface="Roboto"/>
              </a:rPr>
              <a:t>OBJECTIVE</a:t>
            </a:r>
            <a:endParaRPr sz="2000" dirty="0">
              <a:latin typeface="Roboto"/>
              <a:cs typeface="Roboto"/>
            </a:endParaRPr>
          </a:p>
          <a:p>
            <a:pPr marL="189865" indent="-185420">
              <a:lnSpc>
                <a:spcPct val="100000"/>
              </a:lnSpc>
              <a:spcBef>
                <a:spcPts val="885"/>
              </a:spcBef>
              <a:buSzPct val="94285"/>
              <a:buAutoNum type="arabicPeriod"/>
              <a:tabLst>
                <a:tab pos="189865" algn="l"/>
              </a:tabLst>
            </a:pPr>
            <a:r>
              <a:rPr sz="2000" spc="-10" dirty="0">
                <a:solidFill>
                  <a:srgbClr val="B01512"/>
                </a:solidFill>
                <a:latin typeface="Roboto"/>
                <a:cs typeface="Roboto"/>
              </a:rPr>
              <a:t>PROBLEM</a:t>
            </a:r>
            <a:r>
              <a:rPr sz="2000" spc="-60" dirty="0">
                <a:solidFill>
                  <a:srgbClr val="B0151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B01512"/>
                </a:solidFill>
                <a:latin typeface="Roboto"/>
                <a:cs typeface="Roboto"/>
              </a:rPr>
              <a:t>SOLUTION</a:t>
            </a:r>
            <a:endParaRPr sz="2000" dirty="0">
              <a:latin typeface="Roboto"/>
              <a:cs typeface="Roboto"/>
            </a:endParaRPr>
          </a:p>
          <a:p>
            <a:pPr marL="189865" indent="-185420">
              <a:lnSpc>
                <a:spcPct val="100000"/>
              </a:lnSpc>
              <a:spcBef>
                <a:spcPts val="880"/>
              </a:spcBef>
              <a:buSzPct val="94285"/>
              <a:buAutoNum type="arabicPeriod"/>
              <a:tabLst>
                <a:tab pos="189865" algn="l"/>
              </a:tabLst>
            </a:pPr>
            <a:r>
              <a:rPr sz="2000" dirty="0">
                <a:solidFill>
                  <a:srgbClr val="B01512"/>
                </a:solidFill>
                <a:latin typeface="Roboto"/>
                <a:cs typeface="Roboto"/>
              </a:rPr>
              <a:t>TECHNOLOGY</a:t>
            </a:r>
            <a:r>
              <a:rPr sz="2000" spc="-55" dirty="0">
                <a:solidFill>
                  <a:srgbClr val="B01512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B01512"/>
                </a:solidFill>
                <a:latin typeface="Roboto"/>
                <a:cs typeface="Roboto"/>
              </a:rPr>
              <a:t>USED</a:t>
            </a:r>
            <a:endParaRPr sz="2000" dirty="0">
              <a:latin typeface="Roboto"/>
              <a:cs typeface="Roboto"/>
            </a:endParaRPr>
          </a:p>
          <a:p>
            <a:pPr marL="189865" indent="-185420">
              <a:lnSpc>
                <a:spcPct val="100000"/>
              </a:lnSpc>
              <a:spcBef>
                <a:spcPts val="885"/>
              </a:spcBef>
              <a:buSzPct val="94285"/>
              <a:buAutoNum type="arabicPeriod"/>
              <a:tabLst>
                <a:tab pos="189865" algn="l"/>
              </a:tabLst>
            </a:pPr>
            <a:r>
              <a:rPr sz="2000" spc="-10" dirty="0">
                <a:solidFill>
                  <a:srgbClr val="B01512"/>
                </a:solidFill>
                <a:latin typeface="Roboto"/>
                <a:cs typeface="Roboto"/>
              </a:rPr>
              <a:t>SERVICES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310" y="1943100"/>
            <a:ext cx="3150323" cy="3200400"/>
            <a:chOff x="828583" y="2233520"/>
            <a:chExt cx="1703129" cy="1965511"/>
          </a:xfrm>
        </p:grpSpPr>
        <p:sp>
          <p:nvSpPr>
            <p:cNvPr id="3" name="object 3"/>
            <p:cNvSpPr/>
            <p:nvPr/>
          </p:nvSpPr>
          <p:spPr>
            <a:xfrm>
              <a:off x="841603" y="2240609"/>
              <a:ext cx="109220" cy="117475"/>
            </a:xfrm>
            <a:custGeom>
              <a:avLst/>
              <a:gdLst/>
              <a:ahLst/>
              <a:cxnLst/>
              <a:rect l="l" t="t" r="r" b="b"/>
              <a:pathLst>
                <a:path w="109219" h="117475">
                  <a:moveTo>
                    <a:pt x="47053" y="0"/>
                  </a:moveTo>
                  <a:lnTo>
                    <a:pt x="42138" y="0"/>
                  </a:lnTo>
                  <a:lnTo>
                    <a:pt x="0" y="15951"/>
                  </a:lnTo>
                  <a:lnTo>
                    <a:pt x="0" y="33502"/>
                  </a:lnTo>
                  <a:lnTo>
                    <a:pt x="28397" y="23152"/>
                  </a:lnTo>
                  <a:lnTo>
                    <a:pt x="28397" y="116039"/>
                  </a:lnTo>
                  <a:lnTo>
                    <a:pt x="47053" y="116039"/>
                  </a:lnTo>
                  <a:lnTo>
                    <a:pt x="47053" y="0"/>
                  </a:lnTo>
                  <a:close/>
                </a:path>
                <a:path w="109219" h="117475">
                  <a:moveTo>
                    <a:pt x="109131" y="103327"/>
                  </a:moveTo>
                  <a:lnTo>
                    <a:pt x="108165" y="100787"/>
                  </a:lnTo>
                  <a:lnTo>
                    <a:pt x="104330" y="96545"/>
                  </a:lnTo>
                  <a:lnTo>
                    <a:pt x="101625" y="95478"/>
                  </a:lnTo>
                  <a:lnTo>
                    <a:pt x="94564" y="95478"/>
                  </a:lnTo>
                  <a:lnTo>
                    <a:pt x="91833" y="96545"/>
                  </a:lnTo>
                  <a:lnTo>
                    <a:pt x="87998" y="100787"/>
                  </a:lnTo>
                  <a:lnTo>
                    <a:pt x="87045" y="103327"/>
                  </a:lnTo>
                  <a:lnTo>
                    <a:pt x="87045" y="106299"/>
                  </a:lnTo>
                  <a:lnTo>
                    <a:pt x="87045" y="109220"/>
                  </a:lnTo>
                  <a:lnTo>
                    <a:pt x="88011" y="111734"/>
                  </a:lnTo>
                  <a:lnTo>
                    <a:pt x="91871" y="115912"/>
                  </a:lnTo>
                  <a:lnTo>
                    <a:pt x="94589" y="116954"/>
                  </a:lnTo>
                  <a:lnTo>
                    <a:pt x="101600" y="116954"/>
                  </a:lnTo>
                  <a:lnTo>
                    <a:pt x="104305" y="115912"/>
                  </a:lnTo>
                  <a:lnTo>
                    <a:pt x="108165" y="111734"/>
                  </a:lnTo>
                  <a:lnTo>
                    <a:pt x="109131" y="109220"/>
                  </a:lnTo>
                  <a:lnTo>
                    <a:pt x="109131" y="103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602" y="2233520"/>
              <a:ext cx="1299331" cy="155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3" y="2884035"/>
              <a:ext cx="1703129" cy="1246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8583" y="41990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8026" y="417207"/>
            <a:ext cx="5041189" cy="983204"/>
          </a:xfrm>
          <a:prstGeom prst="rect">
            <a:avLst/>
          </a:prstGeom>
        </p:spPr>
        <p:txBody>
          <a:bodyPr vert="horz" wrap="square" lIns="0" tIns="4936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Problem</a:t>
            </a:r>
            <a:r>
              <a:rPr spc="-35" dirty="0"/>
              <a:t> </a:t>
            </a:r>
            <a:r>
              <a:rPr sz="2000" spc="-10" dirty="0"/>
              <a:t>Statement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4714" y="2148432"/>
            <a:ext cx="7320915" cy="8976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9865" indent="-80645">
              <a:lnSpc>
                <a:spcPct val="100000"/>
              </a:lnSpc>
              <a:spcBef>
                <a:spcPts val="360"/>
              </a:spcBef>
              <a:buChar char="-"/>
              <a:tabLst>
                <a:tab pos="189865" algn="l"/>
              </a:tabLst>
            </a:pPr>
            <a:r>
              <a:rPr lang="en-US" dirty="0">
                <a:latin typeface="Roboto"/>
                <a:cs typeface="Roboto"/>
              </a:rPr>
              <a:t>Users can have problem getting in touch with many local services due  to changing circumstances</a:t>
            </a:r>
          </a:p>
          <a:p>
            <a:pPr marL="189865" indent="-80645">
              <a:lnSpc>
                <a:spcPct val="100000"/>
              </a:lnSpc>
              <a:spcBef>
                <a:spcPts val="360"/>
              </a:spcBef>
              <a:buChar char="-"/>
              <a:tabLst>
                <a:tab pos="189865" algn="l"/>
              </a:tabLst>
            </a:pPr>
            <a:endParaRPr lang="en-US" sz="1600" dirty="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E5AA9D-4FB3-0578-DE00-0958A328F0B1}"/>
              </a:ext>
            </a:extLst>
          </p:cNvPr>
          <p:cNvSpPr txBox="1"/>
          <p:nvPr/>
        </p:nvSpPr>
        <p:spPr>
          <a:xfrm>
            <a:off x="990148" y="33346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can access bad services</a:t>
            </a:r>
            <a:endParaRPr lang="en-IN" dirty="0"/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C4B8E-9A9C-CF0A-A99D-224B9C6ED507}"/>
              </a:ext>
            </a:extLst>
          </p:cNvPr>
          <p:cNvSpPr txBox="1"/>
          <p:nvPr/>
        </p:nvSpPr>
        <p:spPr>
          <a:xfrm>
            <a:off x="852666" y="3700750"/>
            <a:ext cx="510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3.Insufficient access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41B50-92F7-FEA5-3BB0-26864B674A23}"/>
              </a:ext>
            </a:extLst>
          </p:cNvPr>
          <p:cNvSpPr txBox="1"/>
          <p:nvPr/>
        </p:nvSpPr>
        <p:spPr>
          <a:xfrm>
            <a:off x="811729" y="4112341"/>
            <a:ext cx="629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will have problems accessing many local services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6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6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927" y="2422745"/>
            <a:ext cx="85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B01512"/>
                </a:solidFill>
                <a:latin typeface="Roboto"/>
                <a:cs typeface="Roboto"/>
              </a:rPr>
              <a:t>•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927" y="3028704"/>
            <a:ext cx="85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B01512"/>
                </a:solidFill>
                <a:latin typeface="Roboto"/>
                <a:cs typeface="Roboto"/>
              </a:rPr>
              <a:t>•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927" y="3901999"/>
            <a:ext cx="85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B01512"/>
                </a:solidFill>
                <a:latin typeface="Roboto"/>
                <a:cs typeface="Roboto"/>
              </a:rPr>
              <a:t>•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1604" y="2445779"/>
            <a:ext cx="2421890" cy="1657350"/>
            <a:chOff x="1061604" y="2445779"/>
            <a:chExt cx="2421890" cy="1657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980" y="2455895"/>
              <a:ext cx="67225" cy="1657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90282" y="2592311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546" y="11201"/>
                  </a:moveTo>
                  <a:lnTo>
                    <a:pt x="30175" y="7581"/>
                  </a:lnTo>
                  <a:lnTo>
                    <a:pt x="24701" y="1524"/>
                  </a:lnTo>
                  <a:lnTo>
                    <a:pt x="20815" y="0"/>
                  </a:lnTo>
                  <a:lnTo>
                    <a:pt x="10744" y="0"/>
                  </a:lnTo>
                  <a:lnTo>
                    <a:pt x="6845" y="1524"/>
                  </a:lnTo>
                  <a:lnTo>
                    <a:pt x="1358" y="7581"/>
                  </a:lnTo>
                  <a:lnTo>
                    <a:pt x="0" y="11201"/>
                  </a:lnTo>
                  <a:lnTo>
                    <a:pt x="0" y="15443"/>
                  </a:lnTo>
                  <a:lnTo>
                    <a:pt x="0" y="19621"/>
                  </a:lnTo>
                  <a:lnTo>
                    <a:pt x="1384" y="23202"/>
                  </a:lnTo>
                  <a:lnTo>
                    <a:pt x="6896" y="29184"/>
                  </a:lnTo>
                  <a:lnTo>
                    <a:pt x="10769" y="30670"/>
                  </a:lnTo>
                  <a:lnTo>
                    <a:pt x="20777" y="30670"/>
                  </a:lnTo>
                  <a:lnTo>
                    <a:pt x="24663" y="29184"/>
                  </a:lnTo>
                  <a:lnTo>
                    <a:pt x="30175" y="23202"/>
                  </a:lnTo>
                  <a:lnTo>
                    <a:pt x="31546" y="19621"/>
                  </a:lnTo>
                  <a:lnTo>
                    <a:pt x="31546" y="11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847" y="2445779"/>
              <a:ext cx="189333" cy="1763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7434" y="2445779"/>
              <a:ext cx="152716" cy="1780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887" y="2495273"/>
              <a:ext cx="106385" cy="1285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9359" y="2468840"/>
              <a:ext cx="179598" cy="1550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70760" y="2448064"/>
              <a:ext cx="520700" cy="175895"/>
            </a:xfrm>
            <a:custGeom>
              <a:avLst/>
              <a:gdLst/>
              <a:ahLst/>
              <a:cxnLst/>
              <a:rect l="l" t="t" r="r" b="b"/>
              <a:pathLst>
                <a:path w="520700" h="175894">
                  <a:moveTo>
                    <a:pt x="114325" y="124663"/>
                  </a:moveTo>
                  <a:lnTo>
                    <a:pt x="113842" y="117665"/>
                  </a:lnTo>
                  <a:lnTo>
                    <a:pt x="112382" y="111048"/>
                  </a:lnTo>
                  <a:lnTo>
                    <a:pt x="109956" y="104851"/>
                  </a:lnTo>
                  <a:lnTo>
                    <a:pt x="106832" y="99542"/>
                  </a:lnTo>
                  <a:lnTo>
                    <a:pt x="106553" y="99047"/>
                  </a:lnTo>
                  <a:lnTo>
                    <a:pt x="101396" y="91541"/>
                  </a:lnTo>
                  <a:lnTo>
                    <a:pt x="96977" y="87287"/>
                  </a:lnTo>
                  <a:lnTo>
                    <a:pt x="93281" y="86271"/>
                  </a:lnTo>
                  <a:lnTo>
                    <a:pt x="95377" y="85356"/>
                  </a:lnTo>
                  <a:lnTo>
                    <a:pt x="98704" y="81813"/>
                  </a:lnTo>
                  <a:lnTo>
                    <a:pt x="102844" y="76149"/>
                  </a:lnTo>
                  <a:lnTo>
                    <a:pt x="107797" y="69367"/>
                  </a:lnTo>
                  <a:lnTo>
                    <a:pt x="110083" y="62230"/>
                  </a:lnTo>
                  <a:lnTo>
                    <a:pt x="110070" y="53962"/>
                  </a:lnTo>
                  <a:lnTo>
                    <a:pt x="109169" y="43116"/>
                  </a:lnTo>
                  <a:lnTo>
                    <a:pt x="106400" y="33667"/>
                  </a:lnTo>
                  <a:lnTo>
                    <a:pt x="105664" y="32423"/>
                  </a:lnTo>
                  <a:lnTo>
                    <a:pt x="101790" y="25831"/>
                  </a:lnTo>
                  <a:lnTo>
                    <a:pt x="95351" y="19583"/>
                  </a:lnTo>
                  <a:lnTo>
                    <a:pt x="87312" y="14820"/>
                  </a:lnTo>
                  <a:lnTo>
                    <a:pt x="86918" y="14681"/>
                  </a:lnTo>
                  <a:lnTo>
                    <a:pt x="86918" y="116903"/>
                  </a:lnTo>
                  <a:lnTo>
                    <a:pt x="86918" y="132638"/>
                  </a:lnTo>
                  <a:lnTo>
                    <a:pt x="84480" y="138772"/>
                  </a:lnTo>
                  <a:lnTo>
                    <a:pt x="74764" y="147764"/>
                  </a:lnTo>
                  <a:lnTo>
                    <a:pt x="67805" y="150012"/>
                  </a:lnTo>
                  <a:lnTo>
                    <a:pt x="27520" y="150012"/>
                  </a:lnTo>
                  <a:lnTo>
                    <a:pt x="27520" y="99542"/>
                  </a:lnTo>
                  <a:lnTo>
                    <a:pt x="69443" y="99542"/>
                  </a:lnTo>
                  <a:lnTo>
                    <a:pt x="76403" y="101765"/>
                  </a:lnTo>
                  <a:lnTo>
                    <a:pt x="84810" y="110693"/>
                  </a:lnTo>
                  <a:lnTo>
                    <a:pt x="86918" y="116903"/>
                  </a:lnTo>
                  <a:lnTo>
                    <a:pt x="86918" y="14681"/>
                  </a:lnTo>
                  <a:lnTo>
                    <a:pt x="82562" y="13106"/>
                  </a:lnTo>
                  <a:lnTo>
                    <a:pt x="82562" y="53962"/>
                  </a:lnTo>
                  <a:lnTo>
                    <a:pt x="82562" y="60921"/>
                  </a:lnTo>
                  <a:lnTo>
                    <a:pt x="80149" y="66357"/>
                  </a:lnTo>
                  <a:lnTo>
                    <a:pt x="70548" y="74193"/>
                  </a:lnTo>
                  <a:lnTo>
                    <a:pt x="64033" y="76149"/>
                  </a:lnTo>
                  <a:lnTo>
                    <a:pt x="27520" y="76149"/>
                  </a:lnTo>
                  <a:lnTo>
                    <a:pt x="27520" y="32423"/>
                  </a:lnTo>
                  <a:lnTo>
                    <a:pt x="56400" y="32423"/>
                  </a:lnTo>
                  <a:lnTo>
                    <a:pt x="67843" y="33947"/>
                  </a:lnTo>
                  <a:lnTo>
                    <a:pt x="76022" y="38049"/>
                  </a:lnTo>
                  <a:lnTo>
                    <a:pt x="80924" y="44716"/>
                  </a:lnTo>
                  <a:lnTo>
                    <a:pt x="82562" y="53962"/>
                  </a:lnTo>
                  <a:lnTo>
                    <a:pt x="82562" y="13106"/>
                  </a:lnTo>
                  <a:lnTo>
                    <a:pt x="77927" y="11430"/>
                  </a:lnTo>
                  <a:lnTo>
                    <a:pt x="67208" y="9385"/>
                  </a:lnTo>
                  <a:lnTo>
                    <a:pt x="55156" y="8712"/>
                  </a:lnTo>
                  <a:lnTo>
                    <a:pt x="0" y="8712"/>
                  </a:lnTo>
                  <a:lnTo>
                    <a:pt x="0" y="173621"/>
                  </a:lnTo>
                  <a:lnTo>
                    <a:pt x="58737" y="173621"/>
                  </a:lnTo>
                  <a:lnTo>
                    <a:pt x="98933" y="160997"/>
                  </a:lnTo>
                  <a:lnTo>
                    <a:pt x="107950" y="150012"/>
                  </a:lnTo>
                  <a:lnTo>
                    <a:pt x="110477" y="145605"/>
                  </a:lnTo>
                  <a:lnTo>
                    <a:pt x="113360" y="135826"/>
                  </a:lnTo>
                  <a:lnTo>
                    <a:pt x="114325" y="124663"/>
                  </a:lnTo>
                  <a:close/>
                </a:path>
                <a:path w="520700" h="175894">
                  <a:moveTo>
                    <a:pt x="239687" y="109220"/>
                  </a:moveTo>
                  <a:lnTo>
                    <a:pt x="238594" y="96583"/>
                  </a:lnTo>
                  <a:lnTo>
                    <a:pt x="235635" y="85013"/>
                  </a:lnTo>
                  <a:lnTo>
                    <a:pt x="230822" y="74510"/>
                  </a:lnTo>
                  <a:lnTo>
                    <a:pt x="227825" y="70281"/>
                  </a:lnTo>
                  <a:lnTo>
                    <a:pt x="224129" y="65049"/>
                  </a:lnTo>
                  <a:lnTo>
                    <a:pt x="215836" y="57251"/>
                  </a:lnTo>
                  <a:lnTo>
                    <a:pt x="212928" y="55587"/>
                  </a:lnTo>
                  <a:lnTo>
                    <a:pt x="212928" y="113131"/>
                  </a:lnTo>
                  <a:lnTo>
                    <a:pt x="212407" y="121094"/>
                  </a:lnTo>
                  <a:lnTo>
                    <a:pt x="192697" y="152730"/>
                  </a:lnTo>
                  <a:lnTo>
                    <a:pt x="182905" y="152730"/>
                  </a:lnTo>
                  <a:lnTo>
                    <a:pt x="153136" y="120777"/>
                  </a:lnTo>
                  <a:lnTo>
                    <a:pt x="152679" y="113131"/>
                  </a:lnTo>
                  <a:lnTo>
                    <a:pt x="152730" y="109220"/>
                  </a:lnTo>
                  <a:lnTo>
                    <a:pt x="169646" y="73240"/>
                  </a:lnTo>
                  <a:lnTo>
                    <a:pt x="182689" y="70281"/>
                  </a:lnTo>
                  <a:lnTo>
                    <a:pt x="189712" y="71018"/>
                  </a:lnTo>
                  <a:lnTo>
                    <a:pt x="212445" y="102425"/>
                  </a:lnTo>
                  <a:lnTo>
                    <a:pt x="212928" y="113131"/>
                  </a:lnTo>
                  <a:lnTo>
                    <a:pt x="212928" y="55587"/>
                  </a:lnTo>
                  <a:lnTo>
                    <a:pt x="206159" y="51676"/>
                  </a:lnTo>
                  <a:lnTo>
                    <a:pt x="195110" y="48336"/>
                  </a:lnTo>
                  <a:lnTo>
                    <a:pt x="182689" y="47218"/>
                  </a:lnTo>
                  <a:lnTo>
                    <a:pt x="170268" y="48348"/>
                  </a:lnTo>
                  <a:lnTo>
                    <a:pt x="134581" y="75006"/>
                  </a:lnTo>
                  <a:lnTo>
                    <a:pt x="126034" y="113131"/>
                  </a:lnTo>
                  <a:lnTo>
                    <a:pt x="126974" y="125653"/>
                  </a:lnTo>
                  <a:lnTo>
                    <a:pt x="149631" y="165608"/>
                  </a:lnTo>
                  <a:lnTo>
                    <a:pt x="182905" y="175793"/>
                  </a:lnTo>
                  <a:lnTo>
                    <a:pt x="195326" y="174663"/>
                  </a:lnTo>
                  <a:lnTo>
                    <a:pt x="206387" y="171259"/>
                  </a:lnTo>
                  <a:lnTo>
                    <a:pt x="216077" y="165608"/>
                  </a:lnTo>
                  <a:lnTo>
                    <a:pt x="224409" y="157683"/>
                  </a:lnTo>
                  <a:lnTo>
                    <a:pt x="227850" y="152730"/>
                  </a:lnTo>
                  <a:lnTo>
                    <a:pt x="231089" y="148082"/>
                  </a:lnTo>
                  <a:lnTo>
                    <a:pt x="235864" y="137401"/>
                  </a:lnTo>
                  <a:lnTo>
                    <a:pt x="238734" y="125653"/>
                  </a:lnTo>
                  <a:lnTo>
                    <a:pt x="239661" y="113131"/>
                  </a:lnTo>
                  <a:lnTo>
                    <a:pt x="239687" y="109220"/>
                  </a:lnTo>
                  <a:close/>
                </a:path>
                <a:path w="520700" h="175894">
                  <a:moveTo>
                    <a:pt x="362940" y="109220"/>
                  </a:moveTo>
                  <a:lnTo>
                    <a:pt x="351078" y="70281"/>
                  </a:lnTo>
                  <a:lnTo>
                    <a:pt x="336181" y="55587"/>
                  </a:lnTo>
                  <a:lnTo>
                    <a:pt x="336181" y="113131"/>
                  </a:lnTo>
                  <a:lnTo>
                    <a:pt x="335661" y="121094"/>
                  </a:lnTo>
                  <a:lnTo>
                    <a:pt x="315950" y="152730"/>
                  </a:lnTo>
                  <a:lnTo>
                    <a:pt x="306158" y="152730"/>
                  </a:lnTo>
                  <a:lnTo>
                    <a:pt x="276390" y="120777"/>
                  </a:lnTo>
                  <a:lnTo>
                    <a:pt x="275932" y="113131"/>
                  </a:lnTo>
                  <a:lnTo>
                    <a:pt x="275983" y="109220"/>
                  </a:lnTo>
                  <a:lnTo>
                    <a:pt x="292900" y="73240"/>
                  </a:lnTo>
                  <a:lnTo>
                    <a:pt x="305943" y="70281"/>
                  </a:lnTo>
                  <a:lnTo>
                    <a:pt x="312953" y="71018"/>
                  </a:lnTo>
                  <a:lnTo>
                    <a:pt x="335699" y="102425"/>
                  </a:lnTo>
                  <a:lnTo>
                    <a:pt x="336181" y="113131"/>
                  </a:lnTo>
                  <a:lnTo>
                    <a:pt x="336181" y="55587"/>
                  </a:lnTo>
                  <a:lnTo>
                    <a:pt x="329412" y="51676"/>
                  </a:lnTo>
                  <a:lnTo>
                    <a:pt x="318363" y="48336"/>
                  </a:lnTo>
                  <a:lnTo>
                    <a:pt x="305943" y="47218"/>
                  </a:lnTo>
                  <a:lnTo>
                    <a:pt x="293522" y="48348"/>
                  </a:lnTo>
                  <a:lnTo>
                    <a:pt x="257835" y="75006"/>
                  </a:lnTo>
                  <a:lnTo>
                    <a:pt x="249288" y="113131"/>
                  </a:lnTo>
                  <a:lnTo>
                    <a:pt x="250215" y="125653"/>
                  </a:lnTo>
                  <a:lnTo>
                    <a:pt x="272884" y="165608"/>
                  </a:lnTo>
                  <a:lnTo>
                    <a:pt x="306158" y="175793"/>
                  </a:lnTo>
                  <a:lnTo>
                    <a:pt x="318579" y="174663"/>
                  </a:lnTo>
                  <a:lnTo>
                    <a:pt x="329641" y="171259"/>
                  </a:lnTo>
                  <a:lnTo>
                    <a:pt x="339331" y="165608"/>
                  </a:lnTo>
                  <a:lnTo>
                    <a:pt x="347662" y="157683"/>
                  </a:lnTo>
                  <a:lnTo>
                    <a:pt x="351104" y="152730"/>
                  </a:lnTo>
                  <a:lnTo>
                    <a:pt x="354342" y="148082"/>
                  </a:lnTo>
                  <a:lnTo>
                    <a:pt x="359117" y="137401"/>
                  </a:lnTo>
                  <a:lnTo>
                    <a:pt x="361988" y="125653"/>
                  </a:lnTo>
                  <a:lnTo>
                    <a:pt x="362915" y="113131"/>
                  </a:lnTo>
                  <a:lnTo>
                    <a:pt x="362940" y="109220"/>
                  </a:lnTo>
                  <a:close/>
                </a:path>
                <a:path w="520700" h="175894">
                  <a:moveTo>
                    <a:pt x="485101" y="173621"/>
                  </a:moveTo>
                  <a:lnTo>
                    <a:pt x="431584" y="101930"/>
                  </a:lnTo>
                  <a:lnTo>
                    <a:pt x="480745" y="49390"/>
                  </a:lnTo>
                  <a:lnTo>
                    <a:pt x="447243" y="49390"/>
                  </a:lnTo>
                  <a:lnTo>
                    <a:pt x="409663" y="89204"/>
                  </a:lnTo>
                  <a:lnTo>
                    <a:pt x="404609" y="95237"/>
                  </a:lnTo>
                  <a:lnTo>
                    <a:pt x="404609" y="0"/>
                  </a:lnTo>
                  <a:lnTo>
                    <a:pt x="377850" y="0"/>
                  </a:lnTo>
                  <a:lnTo>
                    <a:pt x="377850" y="173621"/>
                  </a:lnTo>
                  <a:lnTo>
                    <a:pt x="404609" y="173621"/>
                  </a:lnTo>
                  <a:lnTo>
                    <a:pt x="404609" y="130213"/>
                  </a:lnTo>
                  <a:lnTo>
                    <a:pt x="413740" y="120751"/>
                  </a:lnTo>
                  <a:lnTo>
                    <a:pt x="453224" y="173621"/>
                  </a:lnTo>
                  <a:lnTo>
                    <a:pt x="485101" y="173621"/>
                  </a:lnTo>
                  <a:close/>
                </a:path>
                <a:path w="520700" h="175894">
                  <a:moveTo>
                    <a:pt x="518350" y="49390"/>
                  </a:moveTo>
                  <a:lnTo>
                    <a:pt x="491591" y="49390"/>
                  </a:lnTo>
                  <a:lnTo>
                    <a:pt x="491591" y="173621"/>
                  </a:lnTo>
                  <a:lnTo>
                    <a:pt x="518350" y="173621"/>
                  </a:lnTo>
                  <a:lnTo>
                    <a:pt x="518350" y="49390"/>
                  </a:lnTo>
                  <a:close/>
                </a:path>
                <a:path w="520700" h="175894">
                  <a:moveTo>
                    <a:pt x="520420" y="17335"/>
                  </a:moveTo>
                  <a:lnTo>
                    <a:pt x="519074" y="13843"/>
                  </a:lnTo>
                  <a:lnTo>
                    <a:pt x="513702" y="8001"/>
                  </a:lnTo>
                  <a:lnTo>
                    <a:pt x="509968" y="6527"/>
                  </a:lnTo>
                  <a:lnTo>
                    <a:pt x="500291" y="6527"/>
                  </a:lnTo>
                  <a:lnTo>
                    <a:pt x="496544" y="8001"/>
                  </a:lnTo>
                  <a:lnTo>
                    <a:pt x="491350" y="13843"/>
                  </a:lnTo>
                  <a:lnTo>
                    <a:pt x="490067" y="17335"/>
                  </a:lnTo>
                  <a:lnTo>
                    <a:pt x="490080" y="25425"/>
                  </a:lnTo>
                  <a:lnTo>
                    <a:pt x="491350" y="28816"/>
                  </a:lnTo>
                  <a:lnTo>
                    <a:pt x="493928" y="31711"/>
                  </a:lnTo>
                  <a:lnTo>
                    <a:pt x="496544" y="34582"/>
                  </a:lnTo>
                  <a:lnTo>
                    <a:pt x="500291" y="36017"/>
                  </a:lnTo>
                  <a:lnTo>
                    <a:pt x="509968" y="36017"/>
                  </a:lnTo>
                  <a:lnTo>
                    <a:pt x="513702" y="34582"/>
                  </a:lnTo>
                  <a:lnTo>
                    <a:pt x="519074" y="28854"/>
                  </a:lnTo>
                  <a:lnTo>
                    <a:pt x="520420" y="25425"/>
                  </a:lnTo>
                  <a:lnTo>
                    <a:pt x="520420" y="1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7141" y="2495273"/>
              <a:ext cx="99097" cy="1264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5606" y="2495273"/>
              <a:ext cx="105841" cy="1728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1604" y="3060549"/>
              <a:ext cx="161544" cy="1683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1287" y="3051746"/>
              <a:ext cx="633730" cy="178435"/>
            </a:xfrm>
            <a:custGeom>
              <a:avLst/>
              <a:gdLst/>
              <a:ahLst/>
              <a:cxnLst/>
              <a:rect l="l" t="t" r="r" b="b"/>
              <a:pathLst>
                <a:path w="633730" h="178435">
                  <a:moveTo>
                    <a:pt x="27520" y="10985"/>
                  </a:moveTo>
                  <a:lnTo>
                    <a:pt x="0" y="10985"/>
                  </a:lnTo>
                  <a:lnTo>
                    <a:pt x="0" y="175895"/>
                  </a:lnTo>
                  <a:lnTo>
                    <a:pt x="27520" y="175895"/>
                  </a:lnTo>
                  <a:lnTo>
                    <a:pt x="27520" y="10985"/>
                  </a:lnTo>
                  <a:close/>
                </a:path>
                <a:path w="633730" h="178435">
                  <a:moveTo>
                    <a:pt x="152260" y="94957"/>
                  </a:moveTo>
                  <a:lnTo>
                    <a:pt x="134962" y="55460"/>
                  </a:lnTo>
                  <a:lnTo>
                    <a:pt x="111252" y="49491"/>
                  </a:lnTo>
                  <a:lnTo>
                    <a:pt x="100482" y="50190"/>
                  </a:lnTo>
                  <a:lnTo>
                    <a:pt x="91516" y="52311"/>
                  </a:lnTo>
                  <a:lnTo>
                    <a:pt x="84353" y="55829"/>
                  </a:lnTo>
                  <a:lnTo>
                    <a:pt x="78994" y="60756"/>
                  </a:lnTo>
                  <a:lnTo>
                    <a:pt x="78562" y="51663"/>
                  </a:lnTo>
                  <a:lnTo>
                    <a:pt x="53162" y="51663"/>
                  </a:lnTo>
                  <a:lnTo>
                    <a:pt x="53162" y="175895"/>
                  </a:lnTo>
                  <a:lnTo>
                    <a:pt x="79806" y="175895"/>
                  </a:lnTo>
                  <a:lnTo>
                    <a:pt x="79806" y="89306"/>
                  </a:lnTo>
                  <a:lnTo>
                    <a:pt x="82169" y="84670"/>
                  </a:lnTo>
                  <a:lnTo>
                    <a:pt x="85559" y="80784"/>
                  </a:lnTo>
                  <a:lnTo>
                    <a:pt x="94411" y="74549"/>
                  </a:lnTo>
                  <a:lnTo>
                    <a:pt x="99504" y="72986"/>
                  </a:lnTo>
                  <a:lnTo>
                    <a:pt x="105270" y="72986"/>
                  </a:lnTo>
                  <a:lnTo>
                    <a:pt x="112014" y="72986"/>
                  </a:lnTo>
                  <a:lnTo>
                    <a:pt x="117068" y="74637"/>
                  </a:lnTo>
                  <a:lnTo>
                    <a:pt x="123812" y="81203"/>
                  </a:lnTo>
                  <a:lnTo>
                    <a:pt x="125501" y="86982"/>
                  </a:lnTo>
                  <a:lnTo>
                    <a:pt x="125501" y="175895"/>
                  </a:lnTo>
                  <a:lnTo>
                    <a:pt x="152260" y="175895"/>
                  </a:lnTo>
                  <a:lnTo>
                    <a:pt x="152260" y="94957"/>
                  </a:lnTo>
                  <a:close/>
                </a:path>
                <a:path w="633730" h="178435">
                  <a:moveTo>
                    <a:pt x="246849" y="2451"/>
                  </a:moveTo>
                  <a:lnTo>
                    <a:pt x="239966" y="812"/>
                  </a:lnTo>
                  <a:lnTo>
                    <a:pt x="234175" y="0"/>
                  </a:lnTo>
                  <a:lnTo>
                    <a:pt x="229501" y="0"/>
                  </a:lnTo>
                  <a:lnTo>
                    <a:pt x="194157" y="16814"/>
                  </a:lnTo>
                  <a:lnTo>
                    <a:pt x="187617" y="41770"/>
                  </a:lnTo>
                  <a:lnTo>
                    <a:pt x="187617" y="51663"/>
                  </a:lnTo>
                  <a:lnTo>
                    <a:pt x="169024" y="51663"/>
                  </a:lnTo>
                  <a:lnTo>
                    <a:pt x="169024" y="73647"/>
                  </a:lnTo>
                  <a:lnTo>
                    <a:pt x="187617" y="73647"/>
                  </a:lnTo>
                  <a:lnTo>
                    <a:pt x="187617" y="175895"/>
                  </a:lnTo>
                  <a:lnTo>
                    <a:pt x="214274" y="175895"/>
                  </a:lnTo>
                  <a:lnTo>
                    <a:pt x="214274" y="73647"/>
                  </a:lnTo>
                  <a:lnTo>
                    <a:pt x="239293" y="73647"/>
                  </a:lnTo>
                  <a:lnTo>
                    <a:pt x="239293" y="51663"/>
                  </a:lnTo>
                  <a:lnTo>
                    <a:pt x="214274" y="51663"/>
                  </a:lnTo>
                  <a:lnTo>
                    <a:pt x="214452" y="29768"/>
                  </a:lnTo>
                  <a:lnTo>
                    <a:pt x="220179" y="23710"/>
                  </a:lnTo>
                  <a:lnTo>
                    <a:pt x="235445" y="23710"/>
                  </a:lnTo>
                  <a:lnTo>
                    <a:pt x="240068" y="24269"/>
                  </a:lnTo>
                  <a:lnTo>
                    <a:pt x="245325" y="25400"/>
                  </a:lnTo>
                  <a:lnTo>
                    <a:pt x="246849" y="2451"/>
                  </a:lnTo>
                  <a:close/>
                </a:path>
                <a:path w="633730" h="178435">
                  <a:moveTo>
                    <a:pt x="366064" y="111493"/>
                  </a:moveTo>
                  <a:lnTo>
                    <a:pt x="364972" y="98869"/>
                  </a:lnTo>
                  <a:lnTo>
                    <a:pt x="362013" y="87299"/>
                  </a:lnTo>
                  <a:lnTo>
                    <a:pt x="357200" y="76784"/>
                  </a:lnTo>
                  <a:lnTo>
                    <a:pt x="354203" y="72555"/>
                  </a:lnTo>
                  <a:lnTo>
                    <a:pt x="350520" y="67335"/>
                  </a:lnTo>
                  <a:lnTo>
                    <a:pt x="342214" y="59524"/>
                  </a:lnTo>
                  <a:lnTo>
                    <a:pt x="339305" y="57861"/>
                  </a:lnTo>
                  <a:lnTo>
                    <a:pt x="339305" y="115417"/>
                  </a:lnTo>
                  <a:lnTo>
                    <a:pt x="338785" y="123367"/>
                  </a:lnTo>
                  <a:lnTo>
                    <a:pt x="319074" y="155003"/>
                  </a:lnTo>
                  <a:lnTo>
                    <a:pt x="309283" y="155003"/>
                  </a:lnTo>
                  <a:lnTo>
                    <a:pt x="279514" y="123050"/>
                  </a:lnTo>
                  <a:lnTo>
                    <a:pt x="279069" y="115417"/>
                  </a:lnTo>
                  <a:lnTo>
                    <a:pt x="279107" y="111493"/>
                  </a:lnTo>
                  <a:lnTo>
                    <a:pt x="296024" y="75514"/>
                  </a:lnTo>
                  <a:lnTo>
                    <a:pt x="309067" y="72555"/>
                  </a:lnTo>
                  <a:lnTo>
                    <a:pt x="316090" y="73291"/>
                  </a:lnTo>
                  <a:lnTo>
                    <a:pt x="338836" y="104698"/>
                  </a:lnTo>
                  <a:lnTo>
                    <a:pt x="339305" y="115417"/>
                  </a:lnTo>
                  <a:lnTo>
                    <a:pt x="339305" y="57861"/>
                  </a:lnTo>
                  <a:lnTo>
                    <a:pt x="332536" y="53949"/>
                  </a:lnTo>
                  <a:lnTo>
                    <a:pt x="321487" y="50609"/>
                  </a:lnTo>
                  <a:lnTo>
                    <a:pt x="309067" y="49491"/>
                  </a:lnTo>
                  <a:lnTo>
                    <a:pt x="296646" y="50622"/>
                  </a:lnTo>
                  <a:lnTo>
                    <a:pt x="260959" y="77279"/>
                  </a:lnTo>
                  <a:lnTo>
                    <a:pt x="252425" y="115417"/>
                  </a:lnTo>
                  <a:lnTo>
                    <a:pt x="253352" y="127927"/>
                  </a:lnTo>
                  <a:lnTo>
                    <a:pt x="276009" y="167881"/>
                  </a:lnTo>
                  <a:lnTo>
                    <a:pt x="309283" y="178066"/>
                  </a:lnTo>
                  <a:lnTo>
                    <a:pt x="321716" y="176936"/>
                  </a:lnTo>
                  <a:lnTo>
                    <a:pt x="354241" y="155003"/>
                  </a:lnTo>
                  <a:lnTo>
                    <a:pt x="366052" y="115417"/>
                  </a:lnTo>
                  <a:lnTo>
                    <a:pt x="366064" y="111493"/>
                  </a:lnTo>
                  <a:close/>
                </a:path>
                <a:path w="633730" h="178435">
                  <a:moveTo>
                    <a:pt x="445706" y="52209"/>
                  </a:moveTo>
                  <a:lnTo>
                    <a:pt x="441820" y="50393"/>
                  </a:lnTo>
                  <a:lnTo>
                    <a:pt x="437769" y="49491"/>
                  </a:lnTo>
                  <a:lnTo>
                    <a:pt x="433527" y="49491"/>
                  </a:lnTo>
                  <a:lnTo>
                    <a:pt x="424434" y="49987"/>
                  </a:lnTo>
                  <a:lnTo>
                    <a:pt x="417233" y="51485"/>
                  </a:lnTo>
                  <a:lnTo>
                    <a:pt x="411924" y="53987"/>
                  </a:lnTo>
                  <a:lnTo>
                    <a:pt x="408508" y="57492"/>
                  </a:lnTo>
                  <a:lnTo>
                    <a:pt x="408279" y="51663"/>
                  </a:lnTo>
                  <a:lnTo>
                    <a:pt x="382282" y="51663"/>
                  </a:lnTo>
                  <a:lnTo>
                    <a:pt x="382282" y="175895"/>
                  </a:lnTo>
                  <a:lnTo>
                    <a:pt x="408940" y="175895"/>
                  </a:lnTo>
                  <a:lnTo>
                    <a:pt x="408940" y="89738"/>
                  </a:lnTo>
                  <a:lnTo>
                    <a:pt x="412699" y="83464"/>
                  </a:lnTo>
                  <a:lnTo>
                    <a:pt x="417880" y="78968"/>
                  </a:lnTo>
                  <a:lnTo>
                    <a:pt x="424497" y="76276"/>
                  </a:lnTo>
                  <a:lnTo>
                    <a:pt x="432536" y="75387"/>
                  </a:lnTo>
                  <a:lnTo>
                    <a:pt x="435876" y="75387"/>
                  </a:lnTo>
                  <a:lnTo>
                    <a:pt x="440232" y="75907"/>
                  </a:lnTo>
                  <a:lnTo>
                    <a:pt x="445592" y="76962"/>
                  </a:lnTo>
                  <a:lnTo>
                    <a:pt x="445706" y="52209"/>
                  </a:lnTo>
                  <a:close/>
                </a:path>
                <a:path w="633730" h="178435">
                  <a:moveTo>
                    <a:pt x="633730" y="95288"/>
                  </a:moveTo>
                  <a:lnTo>
                    <a:pt x="616292" y="55740"/>
                  </a:lnTo>
                  <a:lnTo>
                    <a:pt x="590981" y="49491"/>
                  </a:lnTo>
                  <a:lnTo>
                    <a:pt x="581914" y="49491"/>
                  </a:lnTo>
                  <a:lnTo>
                    <a:pt x="574001" y="51358"/>
                  </a:lnTo>
                  <a:lnTo>
                    <a:pt x="560552" y="58826"/>
                  </a:lnTo>
                  <a:lnTo>
                    <a:pt x="556171" y="62179"/>
                  </a:lnTo>
                  <a:lnTo>
                    <a:pt x="554101" y="65151"/>
                  </a:lnTo>
                  <a:lnTo>
                    <a:pt x="552246" y="61315"/>
                  </a:lnTo>
                  <a:lnTo>
                    <a:pt x="548081" y="57746"/>
                  </a:lnTo>
                  <a:lnTo>
                    <a:pt x="535139" y="51142"/>
                  </a:lnTo>
                  <a:lnTo>
                    <a:pt x="527888" y="49491"/>
                  </a:lnTo>
                  <a:lnTo>
                    <a:pt x="519836" y="49491"/>
                  </a:lnTo>
                  <a:lnTo>
                    <a:pt x="508990" y="50101"/>
                  </a:lnTo>
                  <a:lnTo>
                    <a:pt x="500049" y="51943"/>
                  </a:lnTo>
                  <a:lnTo>
                    <a:pt x="493026" y="55003"/>
                  </a:lnTo>
                  <a:lnTo>
                    <a:pt x="487908" y="59283"/>
                  </a:lnTo>
                  <a:lnTo>
                    <a:pt x="487641" y="51663"/>
                  </a:lnTo>
                  <a:lnTo>
                    <a:pt x="462076" y="51663"/>
                  </a:lnTo>
                  <a:lnTo>
                    <a:pt x="462076" y="175895"/>
                  </a:lnTo>
                  <a:lnTo>
                    <a:pt x="488835" y="175895"/>
                  </a:lnTo>
                  <a:lnTo>
                    <a:pt x="488835" y="87071"/>
                  </a:lnTo>
                  <a:lnTo>
                    <a:pt x="492633" y="80911"/>
                  </a:lnTo>
                  <a:lnTo>
                    <a:pt x="497865" y="76504"/>
                  </a:lnTo>
                  <a:lnTo>
                    <a:pt x="504532" y="73875"/>
                  </a:lnTo>
                  <a:lnTo>
                    <a:pt x="512660" y="72986"/>
                  </a:lnTo>
                  <a:lnTo>
                    <a:pt x="519468" y="72986"/>
                  </a:lnTo>
                  <a:lnTo>
                    <a:pt x="524814" y="74637"/>
                  </a:lnTo>
                  <a:lnTo>
                    <a:pt x="532574" y="81241"/>
                  </a:lnTo>
                  <a:lnTo>
                    <a:pt x="534517" y="86982"/>
                  </a:lnTo>
                  <a:lnTo>
                    <a:pt x="534517" y="175895"/>
                  </a:lnTo>
                  <a:lnTo>
                    <a:pt x="561174" y="175895"/>
                  </a:lnTo>
                  <a:lnTo>
                    <a:pt x="561174" y="94691"/>
                  </a:lnTo>
                  <a:lnTo>
                    <a:pt x="561822" y="88671"/>
                  </a:lnTo>
                  <a:lnTo>
                    <a:pt x="564184" y="83553"/>
                  </a:lnTo>
                  <a:lnTo>
                    <a:pt x="572300" y="75107"/>
                  </a:lnTo>
                  <a:lnTo>
                    <a:pt x="577926" y="72986"/>
                  </a:lnTo>
                  <a:lnTo>
                    <a:pt x="592023" y="72986"/>
                  </a:lnTo>
                  <a:lnTo>
                    <a:pt x="597395" y="74472"/>
                  </a:lnTo>
                  <a:lnTo>
                    <a:pt x="605040" y="80391"/>
                  </a:lnTo>
                  <a:lnTo>
                    <a:pt x="606971" y="86258"/>
                  </a:lnTo>
                  <a:lnTo>
                    <a:pt x="606971" y="175895"/>
                  </a:lnTo>
                  <a:lnTo>
                    <a:pt x="633730" y="175895"/>
                  </a:lnTo>
                  <a:lnTo>
                    <a:pt x="633730" y="95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0896" y="3054023"/>
              <a:ext cx="230728" cy="1757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50627" y="30159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6010" y="3060549"/>
              <a:ext cx="412231" cy="1692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0506" y="3060549"/>
              <a:ext cx="148883" cy="1692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1352" y="3101233"/>
              <a:ext cx="228963" cy="1285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0774" y="3101233"/>
              <a:ext cx="100185" cy="1285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1713" y="3933843"/>
              <a:ext cx="106929" cy="1692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89723" y="4071569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546" y="11201"/>
                  </a:moveTo>
                  <a:lnTo>
                    <a:pt x="30162" y="7569"/>
                  </a:lnTo>
                  <a:lnTo>
                    <a:pt x="24688" y="1524"/>
                  </a:lnTo>
                  <a:lnTo>
                    <a:pt x="20815" y="0"/>
                  </a:lnTo>
                  <a:lnTo>
                    <a:pt x="10731" y="0"/>
                  </a:lnTo>
                  <a:lnTo>
                    <a:pt x="6832" y="1524"/>
                  </a:lnTo>
                  <a:lnTo>
                    <a:pt x="1358" y="7569"/>
                  </a:lnTo>
                  <a:lnTo>
                    <a:pt x="0" y="11201"/>
                  </a:lnTo>
                  <a:lnTo>
                    <a:pt x="0" y="15443"/>
                  </a:lnTo>
                  <a:lnTo>
                    <a:pt x="0" y="19608"/>
                  </a:lnTo>
                  <a:lnTo>
                    <a:pt x="1371" y="23202"/>
                  </a:lnTo>
                  <a:lnTo>
                    <a:pt x="6883" y="29184"/>
                  </a:lnTo>
                  <a:lnTo>
                    <a:pt x="10769" y="30670"/>
                  </a:lnTo>
                  <a:lnTo>
                    <a:pt x="20777" y="30670"/>
                  </a:lnTo>
                  <a:lnTo>
                    <a:pt x="24650" y="29184"/>
                  </a:lnTo>
                  <a:lnTo>
                    <a:pt x="30162" y="23202"/>
                  </a:lnTo>
                  <a:lnTo>
                    <a:pt x="31546" y="19608"/>
                  </a:lnTo>
                  <a:lnTo>
                    <a:pt x="31546" y="11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4573" y="3933843"/>
              <a:ext cx="473349" cy="1692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1835" y="3974527"/>
              <a:ext cx="177203" cy="1285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0627" y="38892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2756" y="3927317"/>
              <a:ext cx="1450223" cy="17578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38679" y="2386195"/>
            <a:ext cx="8385175" cy="203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065" indent="1896745" algn="just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Roboto"/>
                <a:cs typeface="Roboto"/>
              </a:rPr>
              <a:t>:</a:t>
            </a:r>
            <a:r>
              <a:rPr sz="1750" spc="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EasyWork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offers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</a:t>
            </a:r>
            <a:r>
              <a:rPr sz="1750" spc="50" dirty="0">
                <a:latin typeface="Roboto"/>
                <a:cs typeface="Roboto"/>
              </a:rPr>
              <a:t> </a:t>
            </a:r>
            <a:r>
              <a:rPr sz="1750" spc="-65" dirty="0">
                <a:latin typeface="Roboto"/>
                <a:cs typeface="Roboto"/>
              </a:rPr>
              <a:t>user-</a:t>
            </a:r>
            <a:r>
              <a:rPr sz="1750" dirty="0">
                <a:latin typeface="Roboto"/>
                <a:cs typeface="Roboto"/>
              </a:rPr>
              <a:t>friendly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interface</a:t>
            </a:r>
            <a:r>
              <a:rPr sz="1750" spc="7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55" dirty="0">
                <a:latin typeface="Roboto"/>
                <a:cs typeface="Roboto"/>
              </a:rPr>
              <a:t> </a:t>
            </a:r>
            <a:r>
              <a:rPr sz="1750" spc="-50" dirty="0">
                <a:latin typeface="Roboto"/>
                <a:cs typeface="Roboto"/>
              </a:rPr>
              <a:t>hassle-</a:t>
            </a:r>
            <a:r>
              <a:rPr sz="1750" dirty="0">
                <a:latin typeface="Roboto"/>
                <a:cs typeface="Roboto"/>
              </a:rPr>
              <a:t>free</a:t>
            </a:r>
            <a:r>
              <a:rPr sz="1750" spc="7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service </a:t>
            </a:r>
            <a:r>
              <a:rPr sz="1750" spc="-25" dirty="0">
                <a:latin typeface="Roboto"/>
                <a:cs typeface="Roboto"/>
              </a:rPr>
              <a:t>booking,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eliminating</a:t>
            </a:r>
            <a:r>
              <a:rPr sz="1750" spc="-7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inefficiencies</a:t>
            </a:r>
            <a:r>
              <a:rPr sz="1750" spc="-7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in</a:t>
            </a:r>
            <a:r>
              <a:rPr sz="1750" spc="-5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the</a:t>
            </a:r>
            <a:r>
              <a:rPr sz="1750" spc="-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current</a:t>
            </a:r>
            <a:r>
              <a:rPr sz="1750" spc="-2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process.</a:t>
            </a:r>
            <a:endParaRPr sz="1750" dirty="0">
              <a:latin typeface="Roboto"/>
              <a:cs typeface="Roboto"/>
            </a:endParaRPr>
          </a:p>
          <a:p>
            <a:pPr marL="12700" marR="5080" indent="2192020" algn="just">
              <a:lnSpc>
                <a:spcPct val="100000"/>
              </a:lnSpc>
              <a:spcBef>
                <a:spcPts val="570"/>
              </a:spcBef>
            </a:pPr>
            <a:r>
              <a:rPr sz="1750" dirty="0">
                <a:latin typeface="Roboto"/>
                <a:cs typeface="Roboto"/>
              </a:rPr>
              <a:t>:By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providing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spc="-90" dirty="0">
                <a:latin typeface="Roboto"/>
                <a:cs typeface="Roboto"/>
              </a:rPr>
              <a:t>AI-</a:t>
            </a:r>
            <a:r>
              <a:rPr sz="1750" dirty="0">
                <a:latin typeface="Roboto"/>
                <a:cs typeface="Roboto"/>
              </a:rPr>
              <a:t>powered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personalized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recommendations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and </a:t>
            </a:r>
            <a:r>
              <a:rPr sz="1750" spc="50" dirty="0">
                <a:latin typeface="Roboto"/>
                <a:cs typeface="Roboto"/>
              </a:rPr>
              <a:t>detailed</a:t>
            </a:r>
            <a:r>
              <a:rPr sz="1750" spc="165" dirty="0">
                <a:latin typeface="Roboto"/>
                <a:cs typeface="Roboto"/>
              </a:rPr>
              <a:t> </a:t>
            </a:r>
            <a:r>
              <a:rPr sz="1750" spc="45" dirty="0">
                <a:latin typeface="Roboto"/>
                <a:cs typeface="Roboto"/>
              </a:rPr>
              <a:t>service</a:t>
            </a:r>
            <a:r>
              <a:rPr sz="1750" spc="2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provider</a:t>
            </a:r>
            <a:r>
              <a:rPr sz="1750" spc="2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prof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iles,</a:t>
            </a:r>
            <a:r>
              <a:rPr sz="1750" spc="204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EasyWork</a:t>
            </a:r>
            <a:r>
              <a:rPr sz="1750" spc="180" dirty="0">
                <a:latin typeface="Roboto"/>
                <a:cs typeface="Roboto"/>
              </a:rPr>
              <a:t> </a:t>
            </a:r>
            <a:r>
              <a:rPr sz="1750" spc="50" dirty="0">
                <a:latin typeface="Roboto"/>
                <a:cs typeface="Roboto"/>
              </a:rPr>
              <a:t>empowers</a:t>
            </a:r>
            <a:r>
              <a:rPr sz="1750" spc="1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users</a:t>
            </a:r>
            <a:r>
              <a:rPr sz="1750" spc="1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to</a:t>
            </a:r>
            <a:r>
              <a:rPr sz="1750" spc="1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make</a:t>
            </a:r>
            <a:r>
              <a:rPr sz="1750" spc="235" dirty="0">
                <a:latin typeface="Roboto"/>
                <a:cs typeface="Roboto"/>
              </a:rPr>
              <a:t> </a:t>
            </a:r>
            <a:r>
              <a:rPr sz="1750" spc="40" dirty="0">
                <a:latin typeface="Roboto"/>
                <a:cs typeface="Roboto"/>
              </a:rPr>
              <a:t>informed </a:t>
            </a:r>
            <a:r>
              <a:rPr sz="1750" spc="-10" dirty="0">
                <a:latin typeface="Roboto"/>
                <a:cs typeface="Roboto"/>
              </a:rPr>
              <a:t>choices.</a:t>
            </a:r>
            <a:endParaRPr sz="1750" dirty="0">
              <a:latin typeface="Roboto"/>
              <a:cs typeface="Roboto"/>
            </a:endParaRPr>
          </a:p>
          <a:p>
            <a:pPr marL="12700" marR="5080" indent="2439670" algn="just">
              <a:lnSpc>
                <a:spcPct val="100000"/>
              </a:lnSpc>
              <a:spcBef>
                <a:spcPts val="575"/>
              </a:spcBef>
            </a:pPr>
            <a:r>
              <a:rPr sz="1750" dirty="0">
                <a:latin typeface="Roboto"/>
                <a:cs typeface="Roboto"/>
              </a:rPr>
              <a:t>: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30" dirty="0">
                <a:latin typeface="Roboto"/>
                <a:cs typeface="Roboto"/>
              </a:rPr>
              <a:t>EasyWork's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spc="-110" dirty="0">
                <a:latin typeface="Roboto"/>
                <a:cs typeface="Roboto"/>
              </a:rPr>
              <a:t>ML-</a:t>
            </a:r>
            <a:r>
              <a:rPr sz="1750" dirty="0">
                <a:latin typeface="Roboto"/>
                <a:cs typeface="Roboto"/>
              </a:rPr>
              <a:t>based</a:t>
            </a:r>
            <a:r>
              <a:rPr sz="1750" spc="-5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face </a:t>
            </a:r>
            <a:r>
              <a:rPr sz="1750" spc="-10" dirty="0">
                <a:latin typeface="Roboto"/>
                <a:cs typeface="Roboto"/>
              </a:rPr>
              <a:t>recognition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ensures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secure </a:t>
            </a:r>
            <a:r>
              <a:rPr sz="1750" spc="-25" dirty="0">
                <a:latin typeface="Roboto"/>
                <a:cs typeface="Roboto"/>
              </a:rPr>
              <a:t>and </a:t>
            </a:r>
            <a:r>
              <a:rPr sz="1750" spc="-10" dirty="0">
                <a:latin typeface="Roboto"/>
                <a:cs typeface="Roboto"/>
              </a:rPr>
              <a:t>convenient authentication,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enhancing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user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experience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and</a:t>
            </a:r>
            <a:r>
              <a:rPr sz="1750" spc="-6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data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security.Easy</a:t>
            </a:r>
            <a:endParaRPr sz="1750" dirty="0">
              <a:latin typeface="Roboto"/>
              <a:cs typeface="Roboto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0" y="2381"/>
            <a:ext cx="10693400" cy="6015355"/>
            <a:chOff x="0" y="2381"/>
            <a:chExt cx="10693400" cy="6015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2402602"/>
              <a:ext cx="66674" cy="12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2781326"/>
              <a:ext cx="66674" cy="12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3160051"/>
              <a:ext cx="66674" cy="12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3538775"/>
              <a:ext cx="66674" cy="126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541" y="3917500"/>
              <a:ext cx="66674" cy="126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2150" y="5511800"/>
              <a:ext cx="1689100" cy="3048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6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135" dirty="0"/>
              <a:t> </a:t>
            </a:r>
            <a:r>
              <a:rPr spc="-20" dirty="0"/>
              <a:t>used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1243" y="2190739"/>
            <a:ext cx="8394583" cy="158761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80"/>
              </a:spcBef>
            </a:pPr>
            <a:r>
              <a:rPr lang="en-US" sz="1750" spc="-10" dirty="0">
                <a:solidFill>
                  <a:srgbClr val="404040"/>
                </a:solidFill>
                <a:latin typeface="Roboto"/>
                <a:cs typeface="Roboto"/>
              </a:rPr>
              <a:t>Frontend-HTML,CSS, TypeScript</a:t>
            </a:r>
          </a:p>
          <a:p>
            <a:pPr marL="67945">
              <a:lnSpc>
                <a:spcPct val="100000"/>
              </a:lnSpc>
              <a:spcBef>
                <a:spcPts val="980"/>
              </a:spcBef>
            </a:pPr>
            <a:r>
              <a:rPr lang="en-US" sz="1750" spc="-10" dirty="0">
                <a:solidFill>
                  <a:srgbClr val="404040"/>
                </a:solidFill>
                <a:latin typeface="Roboto"/>
                <a:cs typeface="Roboto"/>
              </a:rPr>
              <a:t>Backend-MySQL, </a:t>
            </a:r>
            <a:r>
              <a:rPr lang="en-US" sz="1750" spc="-10" dirty="0" err="1">
                <a:solidFill>
                  <a:srgbClr val="404040"/>
                </a:solidFill>
                <a:latin typeface="Roboto"/>
                <a:cs typeface="Roboto"/>
              </a:rPr>
              <a:t>GoLang</a:t>
            </a:r>
            <a:endParaRPr lang="en-US" sz="1750" spc="-10" dirty="0">
              <a:solidFill>
                <a:srgbClr val="404040"/>
              </a:solidFill>
              <a:latin typeface="Roboto"/>
              <a:cs typeface="Roboto"/>
            </a:endParaRPr>
          </a:p>
          <a:p>
            <a:pPr marL="67945">
              <a:lnSpc>
                <a:spcPct val="100000"/>
              </a:lnSpc>
              <a:spcBef>
                <a:spcPts val="980"/>
              </a:spcBef>
            </a:pPr>
            <a:r>
              <a:rPr sz="1750" dirty="0">
                <a:latin typeface="Roboto"/>
                <a:cs typeface="Roboto"/>
              </a:rPr>
              <a:t>Secure</a:t>
            </a:r>
            <a:r>
              <a:rPr sz="1750" spc="-5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Payment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Gateway</a:t>
            </a:r>
            <a:endParaRPr lang="en-IN" sz="1750" spc="-10" dirty="0">
              <a:latin typeface="Roboto"/>
              <a:cs typeface="Roboto"/>
            </a:endParaRPr>
          </a:p>
          <a:p>
            <a:pPr marL="67945">
              <a:lnSpc>
                <a:spcPct val="100000"/>
              </a:lnSpc>
              <a:spcBef>
                <a:spcPts val="980"/>
              </a:spcBef>
            </a:pPr>
            <a:r>
              <a:rPr lang="en-IN" sz="1750" spc="-10" dirty="0">
                <a:latin typeface="Roboto"/>
                <a:cs typeface="Roboto"/>
              </a:rPr>
              <a:t>Framework: Angular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025" y="1334711"/>
            <a:ext cx="9938385" cy="4281805"/>
            <a:chOff x="403025" y="1334711"/>
            <a:chExt cx="9938385" cy="4281805"/>
          </a:xfrm>
        </p:grpSpPr>
        <p:sp>
          <p:nvSpPr>
            <p:cNvPr id="3" name="object 3"/>
            <p:cNvSpPr/>
            <p:nvPr/>
          </p:nvSpPr>
          <p:spPr>
            <a:xfrm>
              <a:off x="7457046" y="1334711"/>
              <a:ext cx="2884170" cy="673735"/>
            </a:xfrm>
            <a:custGeom>
              <a:avLst/>
              <a:gdLst/>
              <a:ahLst/>
              <a:cxnLst/>
              <a:rect l="l" t="t" r="r" b="b"/>
              <a:pathLst>
                <a:path w="2884170" h="673735">
                  <a:moveTo>
                    <a:pt x="2883870" y="383122"/>
                  </a:moveTo>
                  <a:lnTo>
                    <a:pt x="2766524" y="402697"/>
                  </a:lnTo>
                  <a:lnTo>
                    <a:pt x="2680232" y="416234"/>
                  </a:lnTo>
                  <a:lnTo>
                    <a:pt x="2588143" y="430079"/>
                  </a:lnTo>
                  <a:lnTo>
                    <a:pt x="2490814" y="444163"/>
                  </a:lnTo>
                  <a:lnTo>
                    <a:pt x="2388805" y="458416"/>
                  </a:lnTo>
                  <a:lnTo>
                    <a:pt x="2282672" y="472767"/>
                  </a:lnTo>
                  <a:lnTo>
                    <a:pt x="2116962" y="494328"/>
                  </a:lnTo>
                  <a:lnTo>
                    <a:pt x="1945116" y="515718"/>
                  </a:lnTo>
                  <a:lnTo>
                    <a:pt x="1769015" y="536703"/>
                  </a:lnTo>
                  <a:lnTo>
                    <a:pt x="1590545" y="557048"/>
                  </a:lnTo>
                  <a:lnTo>
                    <a:pt x="1411589" y="576516"/>
                  </a:lnTo>
                  <a:lnTo>
                    <a:pt x="1234030" y="594872"/>
                  </a:lnTo>
                  <a:lnTo>
                    <a:pt x="1117364" y="606376"/>
                  </a:lnTo>
                  <a:lnTo>
                    <a:pt x="1002715" y="617211"/>
                  </a:lnTo>
                  <a:lnTo>
                    <a:pt x="890640" y="627307"/>
                  </a:lnTo>
                  <a:lnTo>
                    <a:pt x="781699" y="636596"/>
                  </a:lnTo>
                  <a:lnTo>
                    <a:pt x="676448" y="645006"/>
                  </a:lnTo>
                  <a:lnTo>
                    <a:pt x="575446" y="652469"/>
                  </a:lnTo>
                  <a:lnTo>
                    <a:pt x="479252" y="658915"/>
                  </a:lnTo>
                  <a:lnTo>
                    <a:pt x="388423" y="664273"/>
                  </a:lnTo>
                  <a:lnTo>
                    <a:pt x="303518" y="668474"/>
                  </a:lnTo>
                  <a:lnTo>
                    <a:pt x="263461" y="670119"/>
                  </a:lnTo>
                  <a:lnTo>
                    <a:pt x="225095" y="671448"/>
                  </a:lnTo>
                  <a:lnTo>
                    <a:pt x="153711" y="673126"/>
                  </a:lnTo>
                  <a:lnTo>
                    <a:pt x="120833" y="673457"/>
                  </a:lnTo>
                  <a:lnTo>
                    <a:pt x="89925" y="673438"/>
                  </a:lnTo>
                  <a:lnTo>
                    <a:pt x="61056" y="673059"/>
                  </a:lnTo>
                  <a:lnTo>
                    <a:pt x="34296" y="672313"/>
                  </a:lnTo>
                  <a:lnTo>
                    <a:pt x="0" y="618467"/>
                  </a:lnTo>
                  <a:lnTo>
                    <a:pt x="153312" y="599834"/>
                  </a:lnTo>
                  <a:lnTo>
                    <a:pt x="392922" y="567358"/>
                  </a:lnTo>
                  <a:lnTo>
                    <a:pt x="641914" y="529695"/>
                  </a:lnTo>
                  <a:lnTo>
                    <a:pt x="727381" y="516143"/>
                  </a:lnTo>
                  <a:lnTo>
                    <a:pt x="813492" y="501220"/>
                  </a:lnTo>
                  <a:lnTo>
                    <a:pt x="900831" y="486602"/>
                  </a:lnTo>
                  <a:lnTo>
                    <a:pt x="988850" y="470828"/>
                  </a:lnTo>
                  <a:lnTo>
                    <a:pt x="1166647" y="437567"/>
                  </a:lnTo>
                  <a:lnTo>
                    <a:pt x="1347752" y="401358"/>
                  </a:lnTo>
                  <a:lnTo>
                    <a:pt x="1438186" y="382569"/>
                  </a:lnTo>
                  <a:lnTo>
                    <a:pt x="1529586" y="362575"/>
                  </a:lnTo>
                  <a:lnTo>
                    <a:pt x="1714429" y="320822"/>
                  </a:lnTo>
                  <a:lnTo>
                    <a:pt x="1806632" y="298685"/>
                  </a:lnTo>
                  <a:lnTo>
                    <a:pt x="1992375" y="251955"/>
                  </a:lnTo>
                  <a:lnTo>
                    <a:pt x="2085890" y="227217"/>
                  </a:lnTo>
                  <a:lnTo>
                    <a:pt x="2180160" y="201755"/>
                  </a:lnTo>
                  <a:lnTo>
                    <a:pt x="2272619" y="176013"/>
                  </a:lnTo>
                  <a:lnTo>
                    <a:pt x="2365932" y="148417"/>
                  </a:lnTo>
                  <a:lnTo>
                    <a:pt x="2552321" y="91857"/>
                  </a:lnTo>
                  <a:lnTo>
                    <a:pt x="2644900" y="61718"/>
                  </a:lnTo>
                  <a:lnTo>
                    <a:pt x="2737403" y="31147"/>
                  </a:lnTo>
                  <a:lnTo>
                    <a:pt x="2829807" y="0"/>
                  </a:lnTo>
                  <a:lnTo>
                    <a:pt x="2847468" y="127803"/>
                  </a:lnTo>
                  <a:lnTo>
                    <a:pt x="2866209" y="255318"/>
                  </a:lnTo>
                  <a:lnTo>
                    <a:pt x="2883870" y="383122"/>
                  </a:lnTo>
                  <a:close/>
                </a:path>
              </a:pathLst>
            </a:custGeom>
            <a:solidFill>
              <a:srgbClr val="FFFFFF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025" y="1639374"/>
              <a:ext cx="9891395" cy="3977004"/>
            </a:xfrm>
            <a:custGeom>
              <a:avLst/>
              <a:gdLst/>
              <a:ahLst/>
              <a:cxnLst/>
              <a:rect l="l" t="t" r="r" b="b"/>
              <a:pathLst>
                <a:path w="9891395" h="3977004">
                  <a:moveTo>
                    <a:pt x="9891395" y="3976608"/>
                  </a:moveTo>
                  <a:lnTo>
                    <a:pt x="0" y="3976608"/>
                  </a:lnTo>
                  <a:lnTo>
                    <a:pt x="0" y="0"/>
                  </a:lnTo>
                  <a:lnTo>
                    <a:pt x="58479" y="8354"/>
                  </a:lnTo>
                  <a:lnTo>
                    <a:pt x="229741" y="32024"/>
                  </a:lnTo>
                  <a:lnTo>
                    <a:pt x="353661" y="48732"/>
                  </a:lnTo>
                  <a:lnTo>
                    <a:pt x="502645" y="66833"/>
                  </a:lnTo>
                  <a:lnTo>
                    <a:pt x="678084" y="87719"/>
                  </a:lnTo>
                  <a:lnTo>
                    <a:pt x="873015" y="109997"/>
                  </a:lnTo>
                  <a:lnTo>
                    <a:pt x="1093010" y="133667"/>
                  </a:lnTo>
                  <a:lnTo>
                    <a:pt x="1332497" y="158730"/>
                  </a:lnTo>
                  <a:lnTo>
                    <a:pt x="1592871" y="183792"/>
                  </a:lnTo>
                  <a:lnTo>
                    <a:pt x="1869952" y="208855"/>
                  </a:lnTo>
                  <a:lnTo>
                    <a:pt x="2167919" y="232525"/>
                  </a:lnTo>
                  <a:lnTo>
                    <a:pt x="2481203" y="254803"/>
                  </a:lnTo>
                  <a:lnTo>
                    <a:pt x="2811194" y="275689"/>
                  </a:lnTo>
                  <a:lnTo>
                    <a:pt x="3155110" y="295182"/>
                  </a:lnTo>
                  <a:lnTo>
                    <a:pt x="3514341" y="313283"/>
                  </a:lnTo>
                  <a:lnTo>
                    <a:pt x="3698134" y="320245"/>
                  </a:lnTo>
                  <a:lnTo>
                    <a:pt x="4076858" y="334168"/>
                  </a:lnTo>
                  <a:lnTo>
                    <a:pt x="4663046" y="346700"/>
                  </a:lnTo>
                  <a:lnTo>
                    <a:pt x="4864940" y="349484"/>
                  </a:lnTo>
                  <a:lnTo>
                    <a:pt x="5068226" y="349484"/>
                  </a:lnTo>
                  <a:lnTo>
                    <a:pt x="5274296" y="350877"/>
                  </a:lnTo>
                  <a:lnTo>
                    <a:pt x="5481760" y="349484"/>
                  </a:lnTo>
                  <a:lnTo>
                    <a:pt x="5903648" y="343915"/>
                  </a:lnTo>
                  <a:lnTo>
                    <a:pt x="6332498" y="332776"/>
                  </a:lnTo>
                  <a:lnTo>
                    <a:pt x="6548315" y="325814"/>
                  </a:lnTo>
                  <a:lnTo>
                    <a:pt x="6765525" y="316067"/>
                  </a:lnTo>
                  <a:lnTo>
                    <a:pt x="7205513" y="293790"/>
                  </a:lnTo>
                  <a:lnTo>
                    <a:pt x="7426900" y="279866"/>
                  </a:lnTo>
                  <a:lnTo>
                    <a:pt x="7871066" y="246449"/>
                  </a:lnTo>
                  <a:lnTo>
                    <a:pt x="8095238" y="226956"/>
                  </a:lnTo>
                  <a:lnTo>
                    <a:pt x="8320802" y="206070"/>
                  </a:lnTo>
                  <a:lnTo>
                    <a:pt x="8543581" y="183792"/>
                  </a:lnTo>
                  <a:lnTo>
                    <a:pt x="8769145" y="157337"/>
                  </a:lnTo>
                  <a:lnTo>
                    <a:pt x="9218880" y="101642"/>
                  </a:lnTo>
                  <a:lnTo>
                    <a:pt x="9443052" y="69618"/>
                  </a:lnTo>
                  <a:lnTo>
                    <a:pt x="9667223" y="36201"/>
                  </a:lnTo>
                  <a:lnTo>
                    <a:pt x="9891395" y="1392"/>
                  </a:lnTo>
                  <a:lnTo>
                    <a:pt x="9891395" y="3976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3773"/>
            <a:ext cx="9155430" cy="412750"/>
          </a:xfrm>
          <a:custGeom>
            <a:avLst/>
            <a:gdLst/>
            <a:ahLst/>
            <a:cxnLst/>
            <a:rect l="l" t="t" r="r" b="b"/>
            <a:pathLst>
              <a:path w="9155430" h="412750">
                <a:moveTo>
                  <a:pt x="0" y="412750"/>
                </a:moveTo>
                <a:lnTo>
                  <a:pt x="9154831" y="412750"/>
                </a:lnTo>
                <a:lnTo>
                  <a:pt x="9154831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6334" y="3773"/>
            <a:ext cx="937260" cy="412750"/>
          </a:xfrm>
          <a:custGeom>
            <a:avLst/>
            <a:gdLst/>
            <a:ahLst/>
            <a:cxnLst/>
            <a:rect l="l" t="t" r="r" b="b"/>
            <a:pathLst>
              <a:path w="937259" h="412750">
                <a:moveTo>
                  <a:pt x="0" y="412750"/>
                </a:moveTo>
                <a:lnTo>
                  <a:pt x="937065" y="412750"/>
                </a:lnTo>
                <a:lnTo>
                  <a:pt x="93706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sp>
          <p:nvSpPr>
            <p:cNvPr id="8" name="object 8"/>
            <p:cNvSpPr/>
            <p:nvPr/>
          </p:nvSpPr>
          <p:spPr>
            <a:xfrm>
              <a:off x="0" y="415924"/>
              <a:ext cx="10693400" cy="5601335"/>
            </a:xfrm>
            <a:custGeom>
              <a:avLst/>
              <a:gdLst/>
              <a:ahLst/>
              <a:cxnLst/>
              <a:rect l="l" t="t" r="r" b="b"/>
              <a:pathLst>
                <a:path w="10693400" h="5601335">
                  <a:moveTo>
                    <a:pt x="10693400" y="0"/>
                  </a:moveTo>
                  <a:lnTo>
                    <a:pt x="10270007" y="0"/>
                  </a:lnTo>
                  <a:lnTo>
                    <a:pt x="10270007" y="5183479"/>
                  </a:lnTo>
                  <a:lnTo>
                    <a:pt x="417817" y="5183479"/>
                  </a:lnTo>
                  <a:lnTo>
                    <a:pt x="417817" y="609"/>
                  </a:lnTo>
                  <a:lnTo>
                    <a:pt x="0" y="609"/>
                  </a:lnTo>
                  <a:lnTo>
                    <a:pt x="0" y="5183479"/>
                  </a:lnTo>
                  <a:lnTo>
                    <a:pt x="0" y="5601309"/>
                  </a:lnTo>
                  <a:lnTo>
                    <a:pt x="10693400" y="5601309"/>
                  </a:lnTo>
                  <a:lnTo>
                    <a:pt x="10693400" y="5183784"/>
                  </a:lnTo>
                  <a:lnTo>
                    <a:pt x="10693400" y="5183479"/>
                  </a:lnTo>
                  <a:lnTo>
                    <a:pt x="1069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4831" y="2381"/>
              <a:ext cx="601980" cy="1002665"/>
            </a:xfrm>
            <a:custGeom>
              <a:avLst/>
              <a:gdLst/>
              <a:ahLst/>
              <a:cxnLst/>
              <a:rect l="l" t="t" r="r" b="b"/>
              <a:pathLst>
                <a:path w="601979" h="1002665">
                  <a:moveTo>
                    <a:pt x="601503" y="1002506"/>
                  </a:moveTo>
                  <a:lnTo>
                    <a:pt x="0" y="1002506"/>
                  </a:lnTo>
                  <a:lnTo>
                    <a:pt x="0" y="0"/>
                  </a:lnTo>
                  <a:lnTo>
                    <a:pt x="601503" y="0"/>
                  </a:lnTo>
                  <a:lnTo>
                    <a:pt x="601503" y="1002506"/>
                  </a:lnTo>
                  <a:close/>
                </a:path>
              </a:pathLst>
            </a:custGeom>
            <a:solidFill>
              <a:srgbClr val="B0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5348" y="2285867"/>
              <a:ext cx="0" cy="3036570"/>
            </a:xfrm>
            <a:custGeom>
              <a:avLst/>
              <a:gdLst/>
              <a:ahLst/>
              <a:cxnLst/>
              <a:rect l="l" t="t" r="r" b="b"/>
              <a:pathLst>
                <a:path h="3036570">
                  <a:moveTo>
                    <a:pt x="0" y="0"/>
                  </a:moveTo>
                  <a:lnTo>
                    <a:pt x="0" y="3036297"/>
                  </a:lnTo>
                </a:path>
              </a:pathLst>
            </a:custGeom>
            <a:ln w="11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7698" y="2285867"/>
              <a:ext cx="0" cy="3036570"/>
            </a:xfrm>
            <a:custGeom>
              <a:avLst/>
              <a:gdLst/>
              <a:ahLst/>
              <a:cxnLst/>
              <a:rect l="l" t="t" r="r" b="b"/>
              <a:pathLst>
                <a:path h="3036570">
                  <a:moveTo>
                    <a:pt x="0" y="0"/>
                  </a:moveTo>
                  <a:lnTo>
                    <a:pt x="0" y="3036297"/>
                  </a:lnTo>
                </a:path>
              </a:pathLst>
            </a:custGeom>
            <a:ln w="11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9619" y="904646"/>
              <a:ext cx="2483485" cy="508000"/>
            </a:xfrm>
            <a:custGeom>
              <a:avLst/>
              <a:gdLst/>
              <a:ahLst/>
              <a:cxnLst/>
              <a:rect l="l" t="t" r="r" b="b"/>
              <a:pathLst>
                <a:path w="2483485" h="508000">
                  <a:moveTo>
                    <a:pt x="364845" y="370713"/>
                  </a:moveTo>
                  <a:lnTo>
                    <a:pt x="354761" y="316750"/>
                  </a:lnTo>
                  <a:lnTo>
                    <a:pt x="324535" y="274612"/>
                  </a:lnTo>
                  <a:lnTo>
                    <a:pt x="273100" y="241363"/>
                  </a:lnTo>
                  <a:lnTo>
                    <a:pt x="199390" y="214401"/>
                  </a:lnTo>
                  <a:lnTo>
                    <a:pt x="173469" y="206375"/>
                  </a:lnTo>
                  <a:lnTo>
                    <a:pt x="151663" y="198120"/>
                  </a:lnTo>
                  <a:lnTo>
                    <a:pt x="110426" y="171615"/>
                  </a:lnTo>
                  <a:lnTo>
                    <a:pt x="97574" y="138366"/>
                  </a:lnTo>
                  <a:lnTo>
                    <a:pt x="98894" y="124599"/>
                  </a:lnTo>
                  <a:lnTo>
                    <a:pt x="118618" y="90385"/>
                  </a:lnTo>
                  <a:lnTo>
                    <a:pt x="164668" y="72339"/>
                  </a:lnTo>
                  <a:lnTo>
                    <a:pt x="186334" y="71132"/>
                  </a:lnTo>
                  <a:lnTo>
                    <a:pt x="209257" y="72593"/>
                  </a:lnTo>
                  <a:lnTo>
                    <a:pt x="258292" y="94475"/>
                  </a:lnTo>
                  <a:lnTo>
                    <a:pt x="279857" y="141795"/>
                  </a:lnTo>
                  <a:lnTo>
                    <a:pt x="281305" y="163169"/>
                  </a:lnTo>
                  <a:lnTo>
                    <a:pt x="363537" y="163169"/>
                  </a:lnTo>
                  <a:lnTo>
                    <a:pt x="351917" y="99453"/>
                  </a:lnTo>
                  <a:lnTo>
                    <a:pt x="317030" y="46990"/>
                  </a:lnTo>
                  <a:lnTo>
                    <a:pt x="261188" y="11747"/>
                  </a:lnTo>
                  <a:lnTo>
                    <a:pt x="186334" y="0"/>
                  </a:lnTo>
                  <a:lnTo>
                    <a:pt x="149834" y="2463"/>
                  </a:lnTo>
                  <a:lnTo>
                    <a:pt x="87820" y="22212"/>
                  </a:lnTo>
                  <a:lnTo>
                    <a:pt x="41630" y="60515"/>
                  </a:lnTo>
                  <a:lnTo>
                    <a:pt x="17970" y="110274"/>
                  </a:lnTo>
                  <a:lnTo>
                    <a:pt x="15011" y="139014"/>
                  </a:lnTo>
                  <a:lnTo>
                    <a:pt x="17729" y="167208"/>
                  </a:lnTo>
                  <a:lnTo>
                    <a:pt x="39522" y="214122"/>
                  </a:lnTo>
                  <a:lnTo>
                    <a:pt x="82029" y="249047"/>
                  </a:lnTo>
                  <a:lnTo>
                    <a:pt x="138976" y="276466"/>
                  </a:lnTo>
                  <a:lnTo>
                    <a:pt x="204457" y="297815"/>
                  </a:lnTo>
                  <a:lnTo>
                    <a:pt x="230111" y="307568"/>
                  </a:lnTo>
                  <a:lnTo>
                    <a:pt x="270941" y="335178"/>
                  </a:lnTo>
                  <a:lnTo>
                    <a:pt x="281952" y="371373"/>
                  </a:lnTo>
                  <a:lnTo>
                    <a:pt x="280492" y="385483"/>
                  </a:lnTo>
                  <a:lnTo>
                    <a:pt x="258622" y="419011"/>
                  </a:lnTo>
                  <a:lnTo>
                    <a:pt x="210858" y="435838"/>
                  </a:lnTo>
                  <a:lnTo>
                    <a:pt x="189268" y="436956"/>
                  </a:lnTo>
                  <a:lnTo>
                    <a:pt x="168490" y="435711"/>
                  </a:lnTo>
                  <a:lnTo>
                    <a:pt x="130962" y="425767"/>
                  </a:lnTo>
                  <a:lnTo>
                    <a:pt x="90233" y="388747"/>
                  </a:lnTo>
                  <a:lnTo>
                    <a:pt x="82232" y="343954"/>
                  </a:lnTo>
                  <a:lnTo>
                    <a:pt x="0" y="343954"/>
                  </a:lnTo>
                  <a:lnTo>
                    <a:pt x="7137" y="398081"/>
                  </a:lnTo>
                  <a:lnTo>
                    <a:pt x="28549" y="439077"/>
                  </a:lnTo>
                  <a:lnTo>
                    <a:pt x="60782" y="469188"/>
                  </a:lnTo>
                  <a:lnTo>
                    <a:pt x="100342" y="490639"/>
                  </a:lnTo>
                  <a:lnTo>
                    <a:pt x="144284" y="503491"/>
                  </a:lnTo>
                  <a:lnTo>
                    <a:pt x="189268" y="507771"/>
                  </a:lnTo>
                  <a:lnTo>
                    <a:pt x="226580" y="505460"/>
                  </a:lnTo>
                  <a:lnTo>
                    <a:pt x="290055" y="486943"/>
                  </a:lnTo>
                  <a:lnTo>
                    <a:pt x="337489" y="450596"/>
                  </a:lnTo>
                  <a:lnTo>
                    <a:pt x="361810" y="400583"/>
                  </a:lnTo>
                  <a:lnTo>
                    <a:pt x="364845" y="370713"/>
                  </a:lnTo>
                  <a:close/>
                </a:path>
                <a:path w="2483485" h="508000">
                  <a:moveTo>
                    <a:pt x="724077" y="304800"/>
                  </a:moveTo>
                  <a:lnTo>
                    <a:pt x="722414" y="278358"/>
                  </a:lnTo>
                  <a:lnTo>
                    <a:pt x="721753" y="267741"/>
                  </a:lnTo>
                  <a:lnTo>
                    <a:pt x="714768" y="233730"/>
                  </a:lnTo>
                  <a:lnTo>
                    <a:pt x="696391" y="191223"/>
                  </a:lnTo>
                  <a:lnTo>
                    <a:pt x="665619" y="151790"/>
                  </a:lnTo>
                  <a:lnTo>
                    <a:pt x="644067" y="138468"/>
                  </a:lnTo>
                  <a:lnTo>
                    <a:pt x="644067" y="277863"/>
                  </a:lnTo>
                  <a:lnTo>
                    <a:pt x="488454" y="272808"/>
                  </a:lnTo>
                  <a:lnTo>
                    <a:pt x="505066" y="227101"/>
                  </a:lnTo>
                  <a:lnTo>
                    <a:pt x="539737" y="197104"/>
                  </a:lnTo>
                  <a:lnTo>
                    <a:pt x="569061" y="191223"/>
                  </a:lnTo>
                  <a:lnTo>
                    <a:pt x="587908" y="192938"/>
                  </a:lnTo>
                  <a:lnTo>
                    <a:pt x="625843" y="218478"/>
                  </a:lnTo>
                  <a:lnTo>
                    <a:pt x="642188" y="262382"/>
                  </a:lnTo>
                  <a:lnTo>
                    <a:pt x="644067" y="277863"/>
                  </a:lnTo>
                  <a:lnTo>
                    <a:pt x="644067" y="138468"/>
                  </a:lnTo>
                  <a:lnTo>
                    <a:pt x="638898" y="135267"/>
                  </a:lnTo>
                  <a:lnTo>
                    <a:pt x="606717" y="125349"/>
                  </a:lnTo>
                  <a:lnTo>
                    <a:pt x="569061" y="122047"/>
                  </a:lnTo>
                  <a:lnTo>
                    <a:pt x="548093" y="123469"/>
                  </a:lnTo>
                  <a:lnTo>
                    <a:pt x="508025" y="134899"/>
                  </a:lnTo>
                  <a:lnTo>
                    <a:pt x="471068" y="157492"/>
                  </a:lnTo>
                  <a:lnTo>
                    <a:pt x="440639" y="190296"/>
                  </a:lnTo>
                  <a:lnTo>
                    <a:pt x="417957" y="233019"/>
                  </a:lnTo>
                  <a:lnTo>
                    <a:pt x="406361" y="284581"/>
                  </a:lnTo>
                  <a:lnTo>
                    <a:pt x="404914" y="313601"/>
                  </a:lnTo>
                  <a:lnTo>
                    <a:pt x="404914" y="327317"/>
                  </a:lnTo>
                  <a:lnTo>
                    <a:pt x="416661" y="398945"/>
                  </a:lnTo>
                  <a:lnTo>
                    <a:pt x="451904" y="456869"/>
                  </a:lnTo>
                  <a:lnTo>
                    <a:pt x="506653" y="495046"/>
                  </a:lnTo>
                  <a:lnTo>
                    <a:pt x="576897" y="507771"/>
                  </a:lnTo>
                  <a:lnTo>
                    <a:pt x="603123" y="506374"/>
                  </a:lnTo>
                  <a:lnTo>
                    <a:pt x="647509" y="495198"/>
                  </a:lnTo>
                  <a:lnTo>
                    <a:pt x="681901" y="473367"/>
                  </a:lnTo>
                  <a:lnTo>
                    <a:pt x="710450" y="444487"/>
                  </a:lnTo>
                  <a:lnTo>
                    <a:pt x="722769" y="427659"/>
                  </a:lnTo>
                  <a:lnTo>
                    <a:pt x="671372" y="386867"/>
                  </a:lnTo>
                  <a:lnTo>
                    <a:pt x="660679" y="399961"/>
                  </a:lnTo>
                  <a:lnTo>
                    <a:pt x="650163" y="411022"/>
                  </a:lnTo>
                  <a:lnTo>
                    <a:pt x="607199" y="435940"/>
                  </a:lnTo>
                  <a:lnTo>
                    <a:pt x="580161" y="438924"/>
                  </a:lnTo>
                  <a:lnTo>
                    <a:pt x="559523" y="436981"/>
                  </a:lnTo>
                  <a:lnTo>
                    <a:pt x="511467" y="407924"/>
                  </a:lnTo>
                  <a:lnTo>
                    <a:pt x="487451" y="359029"/>
                  </a:lnTo>
                  <a:lnTo>
                    <a:pt x="485521" y="341668"/>
                  </a:lnTo>
                  <a:lnTo>
                    <a:pt x="724077" y="341668"/>
                  </a:lnTo>
                  <a:lnTo>
                    <a:pt x="724077" y="304800"/>
                  </a:lnTo>
                  <a:close/>
                </a:path>
                <a:path w="2483485" h="508000">
                  <a:moveTo>
                    <a:pt x="1294980" y="128574"/>
                  </a:moveTo>
                  <a:lnTo>
                    <a:pt x="1212253" y="128574"/>
                  </a:lnTo>
                  <a:lnTo>
                    <a:pt x="1131811" y="377405"/>
                  </a:lnTo>
                  <a:lnTo>
                    <a:pt x="1049248" y="128574"/>
                  </a:lnTo>
                  <a:lnTo>
                    <a:pt x="966190" y="128574"/>
                  </a:lnTo>
                  <a:lnTo>
                    <a:pt x="966685" y="129971"/>
                  </a:lnTo>
                  <a:lnTo>
                    <a:pt x="958456" y="126631"/>
                  </a:lnTo>
                  <a:lnTo>
                    <a:pt x="949413" y="124091"/>
                  </a:lnTo>
                  <a:lnTo>
                    <a:pt x="940181" y="122555"/>
                  </a:lnTo>
                  <a:lnTo>
                    <a:pt x="930732" y="122047"/>
                  </a:lnTo>
                  <a:lnTo>
                    <a:pt x="903465" y="123545"/>
                  </a:lnTo>
                  <a:lnTo>
                    <a:pt x="881862" y="128041"/>
                  </a:lnTo>
                  <a:lnTo>
                    <a:pt x="865936" y="135534"/>
                  </a:lnTo>
                  <a:lnTo>
                    <a:pt x="855675" y="146037"/>
                  </a:lnTo>
                  <a:lnTo>
                    <a:pt x="855027" y="128574"/>
                  </a:lnTo>
                  <a:lnTo>
                    <a:pt x="777024" y="128574"/>
                  </a:lnTo>
                  <a:lnTo>
                    <a:pt x="777024" y="501256"/>
                  </a:lnTo>
                  <a:lnTo>
                    <a:pt x="856983" y="501256"/>
                  </a:lnTo>
                  <a:lnTo>
                    <a:pt x="856983" y="242785"/>
                  </a:lnTo>
                  <a:lnTo>
                    <a:pt x="868260" y="223939"/>
                  </a:lnTo>
                  <a:lnTo>
                    <a:pt x="883818" y="210489"/>
                  </a:lnTo>
                  <a:lnTo>
                    <a:pt x="903668" y="202412"/>
                  </a:lnTo>
                  <a:lnTo>
                    <a:pt x="927798" y="199720"/>
                  </a:lnTo>
                  <a:lnTo>
                    <a:pt x="935875" y="200012"/>
                  </a:lnTo>
                  <a:lnTo>
                    <a:pt x="945095" y="200901"/>
                  </a:lnTo>
                  <a:lnTo>
                    <a:pt x="955459" y="202374"/>
                  </a:lnTo>
                  <a:lnTo>
                    <a:pt x="966952" y="204444"/>
                  </a:lnTo>
                  <a:lnTo>
                    <a:pt x="967270" y="131572"/>
                  </a:lnTo>
                  <a:lnTo>
                    <a:pt x="1101293" y="501256"/>
                  </a:lnTo>
                  <a:lnTo>
                    <a:pt x="1161021" y="501256"/>
                  </a:lnTo>
                  <a:lnTo>
                    <a:pt x="1294980" y="128574"/>
                  </a:lnTo>
                  <a:close/>
                </a:path>
                <a:path w="2483485" h="508000">
                  <a:moveTo>
                    <a:pt x="1413891" y="128574"/>
                  </a:moveTo>
                  <a:lnTo>
                    <a:pt x="1333601" y="128574"/>
                  </a:lnTo>
                  <a:lnTo>
                    <a:pt x="1333601" y="501243"/>
                  </a:lnTo>
                  <a:lnTo>
                    <a:pt x="1413891" y="501243"/>
                  </a:lnTo>
                  <a:lnTo>
                    <a:pt x="1413891" y="128574"/>
                  </a:lnTo>
                  <a:close/>
                </a:path>
                <a:path w="2483485" h="508000">
                  <a:moveTo>
                    <a:pt x="1420088" y="44704"/>
                  </a:moveTo>
                  <a:lnTo>
                    <a:pt x="1401381" y="7429"/>
                  </a:lnTo>
                  <a:lnTo>
                    <a:pt x="1374394" y="0"/>
                  </a:lnTo>
                  <a:lnTo>
                    <a:pt x="1364030" y="825"/>
                  </a:lnTo>
                  <a:lnTo>
                    <a:pt x="1331937" y="27609"/>
                  </a:lnTo>
                  <a:lnTo>
                    <a:pt x="1329042" y="44704"/>
                  </a:lnTo>
                  <a:lnTo>
                    <a:pt x="1329766" y="53301"/>
                  </a:lnTo>
                  <a:lnTo>
                    <a:pt x="1354937" y="85217"/>
                  </a:lnTo>
                  <a:lnTo>
                    <a:pt x="1374394" y="88430"/>
                  </a:lnTo>
                  <a:lnTo>
                    <a:pt x="1384579" y="87630"/>
                  </a:lnTo>
                  <a:lnTo>
                    <a:pt x="1417066" y="61391"/>
                  </a:lnTo>
                  <a:lnTo>
                    <a:pt x="1420088" y="44704"/>
                  </a:lnTo>
                  <a:close/>
                </a:path>
                <a:path w="2483485" h="508000">
                  <a:moveTo>
                    <a:pt x="1797824" y="269544"/>
                  </a:moveTo>
                  <a:lnTo>
                    <a:pt x="1785340" y="208203"/>
                  </a:lnTo>
                  <a:lnTo>
                    <a:pt x="1753768" y="161531"/>
                  </a:lnTo>
                  <a:lnTo>
                    <a:pt x="1706562" y="131914"/>
                  </a:lnTo>
                  <a:lnTo>
                    <a:pt x="1646885" y="122047"/>
                  </a:lnTo>
                  <a:lnTo>
                    <a:pt x="1607337" y="125539"/>
                  </a:lnTo>
                  <a:lnTo>
                    <a:pt x="1544523" y="153441"/>
                  </a:lnTo>
                  <a:lnTo>
                    <a:pt x="1503260" y="206908"/>
                  </a:lnTo>
                  <a:lnTo>
                    <a:pt x="1482699" y="272021"/>
                  </a:lnTo>
                  <a:lnTo>
                    <a:pt x="1480134" y="308063"/>
                  </a:lnTo>
                  <a:lnTo>
                    <a:pt x="1480134" y="321767"/>
                  </a:lnTo>
                  <a:lnTo>
                    <a:pt x="1490408" y="391515"/>
                  </a:lnTo>
                  <a:lnTo>
                    <a:pt x="1521244" y="451967"/>
                  </a:lnTo>
                  <a:lnTo>
                    <a:pt x="1573225" y="493826"/>
                  </a:lnTo>
                  <a:lnTo>
                    <a:pt x="1646885" y="507771"/>
                  </a:lnTo>
                  <a:lnTo>
                    <a:pt x="1675765" y="505409"/>
                  </a:lnTo>
                  <a:lnTo>
                    <a:pt x="1727657" y="486486"/>
                  </a:lnTo>
                  <a:lnTo>
                    <a:pt x="1770189" y="449427"/>
                  </a:lnTo>
                  <a:lnTo>
                    <a:pt x="1793773" y="399491"/>
                  </a:lnTo>
                  <a:lnTo>
                    <a:pt x="1797824" y="370065"/>
                  </a:lnTo>
                  <a:lnTo>
                    <a:pt x="1720964" y="370065"/>
                  </a:lnTo>
                  <a:lnTo>
                    <a:pt x="1718487" y="386334"/>
                  </a:lnTo>
                  <a:lnTo>
                    <a:pt x="1713661" y="400367"/>
                  </a:lnTo>
                  <a:lnTo>
                    <a:pt x="1685899" y="429145"/>
                  </a:lnTo>
                  <a:lnTo>
                    <a:pt x="1646885" y="438594"/>
                  </a:lnTo>
                  <a:lnTo>
                    <a:pt x="1630946" y="437565"/>
                  </a:lnTo>
                  <a:lnTo>
                    <a:pt x="1594510" y="422109"/>
                  </a:lnTo>
                  <a:lnTo>
                    <a:pt x="1567916" y="378383"/>
                  </a:lnTo>
                  <a:lnTo>
                    <a:pt x="1560576" y="336384"/>
                  </a:lnTo>
                  <a:lnTo>
                    <a:pt x="1560080" y="321767"/>
                  </a:lnTo>
                  <a:lnTo>
                    <a:pt x="1560080" y="308063"/>
                  </a:lnTo>
                  <a:lnTo>
                    <a:pt x="1564576" y="265442"/>
                  </a:lnTo>
                  <a:lnTo>
                    <a:pt x="1578851" y="227291"/>
                  </a:lnTo>
                  <a:lnTo>
                    <a:pt x="1617154" y="195427"/>
                  </a:lnTo>
                  <a:lnTo>
                    <a:pt x="1646885" y="191223"/>
                  </a:lnTo>
                  <a:lnTo>
                    <a:pt x="1662176" y="192481"/>
                  </a:lnTo>
                  <a:lnTo>
                    <a:pt x="1698612" y="211302"/>
                  </a:lnTo>
                  <a:lnTo>
                    <a:pt x="1718589" y="251587"/>
                  </a:lnTo>
                  <a:lnTo>
                    <a:pt x="1720964" y="269544"/>
                  </a:lnTo>
                  <a:lnTo>
                    <a:pt x="1797824" y="269544"/>
                  </a:lnTo>
                  <a:close/>
                </a:path>
                <a:path w="2483485" h="508000">
                  <a:moveTo>
                    <a:pt x="2144598" y="304800"/>
                  </a:moveTo>
                  <a:lnTo>
                    <a:pt x="2142934" y="278358"/>
                  </a:lnTo>
                  <a:lnTo>
                    <a:pt x="2142274" y="267741"/>
                  </a:lnTo>
                  <a:lnTo>
                    <a:pt x="2135301" y="233730"/>
                  </a:lnTo>
                  <a:lnTo>
                    <a:pt x="2116925" y="191223"/>
                  </a:lnTo>
                  <a:lnTo>
                    <a:pt x="2086140" y="151790"/>
                  </a:lnTo>
                  <a:lnTo>
                    <a:pt x="2064588" y="138468"/>
                  </a:lnTo>
                  <a:lnTo>
                    <a:pt x="2064588" y="277863"/>
                  </a:lnTo>
                  <a:lnTo>
                    <a:pt x="1908987" y="272808"/>
                  </a:lnTo>
                  <a:lnTo>
                    <a:pt x="1925599" y="227101"/>
                  </a:lnTo>
                  <a:lnTo>
                    <a:pt x="1960257" y="197104"/>
                  </a:lnTo>
                  <a:lnTo>
                    <a:pt x="1989582" y="191223"/>
                  </a:lnTo>
                  <a:lnTo>
                    <a:pt x="2008428" y="192938"/>
                  </a:lnTo>
                  <a:lnTo>
                    <a:pt x="2046363" y="218478"/>
                  </a:lnTo>
                  <a:lnTo>
                    <a:pt x="2062708" y="262382"/>
                  </a:lnTo>
                  <a:lnTo>
                    <a:pt x="2064588" y="277863"/>
                  </a:lnTo>
                  <a:lnTo>
                    <a:pt x="2064588" y="138468"/>
                  </a:lnTo>
                  <a:lnTo>
                    <a:pt x="2059419" y="135267"/>
                  </a:lnTo>
                  <a:lnTo>
                    <a:pt x="2027237" y="125349"/>
                  </a:lnTo>
                  <a:lnTo>
                    <a:pt x="1989582" y="122047"/>
                  </a:lnTo>
                  <a:lnTo>
                    <a:pt x="1968614" y="123469"/>
                  </a:lnTo>
                  <a:lnTo>
                    <a:pt x="1928545" y="134899"/>
                  </a:lnTo>
                  <a:lnTo>
                    <a:pt x="1891588" y="157492"/>
                  </a:lnTo>
                  <a:lnTo>
                    <a:pt x="1861159" y="190296"/>
                  </a:lnTo>
                  <a:lnTo>
                    <a:pt x="1838477" y="233019"/>
                  </a:lnTo>
                  <a:lnTo>
                    <a:pt x="1826882" y="284581"/>
                  </a:lnTo>
                  <a:lnTo>
                    <a:pt x="1825434" y="313601"/>
                  </a:lnTo>
                  <a:lnTo>
                    <a:pt x="1825434" y="327317"/>
                  </a:lnTo>
                  <a:lnTo>
                    <a:pt x="1837182" y="398945"/>
                  </a:lnTo>
                  <a:lnTo>
                    <a:pt x="1872437" y="456869"/>
                  </a:lnTo>
                  <a:lnTo>
                    <a:pt x="1927174" y="495046"/>
                  </a:lnTo>
                  <a:lnTo>
                    <a:pt x="1997417" y="507771"/>
                  </a:lnTo>
                  <a:lnTo>
                    <a:pt x="2023643" y="506374"/>
                  </a:lnTo>
                  <a:lnTo>
                    <a:pt x="2068029" y="495198"/>
                  </a:lnTo>
                  <a:lnTo>
                    <a:pt x="2102421" y="473367"/>
                  </a:lnTo>
                  <a:lnTo>
                    <a:pt x="2130971" y="444487"/>
                  </a:lnTo>
                  <a:lnTo>
                    <a:pt x="2143290" y="427659"/>
                  </a:lnTo>
                  <a:lnTo>
                    <a:pt x="2091893" y="386867"/>
                  </a:lnTo>
                  <a:lnTo>
                    <a:pt x="2081199" y="399961"/>
                  </a:lnTo>
                  <a:lnTo>
                    <a:pt x="2070684" y="411022"/>
                  </a:lnTo>
                  <a:lnTo>
                    <a:pt x="2027732" y="435940"/>
                  </a:lnTo>
                  <a:lnTo>
                    <a:pt x="2000681" y="438924"/>
                  </a:lnTo>
                  <a:lnTo>
                    <a:pt x="1980057" y="436981"/>
                  </a:lnTo>
                  <a:lnTo>
                    <a:pt x="1931987" y="407924"/>
                  </a:lnTo>
                  <a:lnTo>
                    <a:pt x="1907971" y="359029"/>
                  </a:lnTo>
                  <a:lnTo>
                    <a:pt x="1906041" y="341668"/>
                  </a:lnTo>
                  <a:lnTo>
                    <a:pt x="2144598" y="341668"/>
                  </a:lnTo>
                  <a:lnTo>
                    <a:pt x="2144598" y="304800"/>
                  </a:lnTo>
                  <a:close/>
                </a:path>
                <a:path w="2483485" h="508000">
                  <a:moveTo>
                    <a:pt x="2483091" y="393230"/>
                  </a:moveTo>
                  <a:lnTo>
                    <a:pt x="2474442" y="350520"/>
                  </a:lnTo>
                  <a:lnTo>
                    <a:pt x="2448509" y="318985"/>
                  </a:lnTo>
                  <a:lnTo>
                    <a:pt x="2405799" y="295744"/>
                  </a:lnTo>
                  <a:lnTo>
                    <a:pt x="2346845" y="277876"/>
                  </a:lnTo>
                  <a:lnTo>
                    <a:pt x="2325446" y="272630"/>
                  </a:lnTo>
                  <a:lnTo>
                    <a:pt x="2308377" y="267512"/>
                  </a:lnTo>
                  <a:lnTo>
                    <a:pt x="2275662" y="240106"/>
                  </a:lnTo>
                  <a:lnTo>
                    <a:pt x="2274887" y="233006"/>
                  </a:lnTo>
                  <a:lnTo>
                    <a:pt x="2275725" y="225666"/>
                  </a:lnTo>
                  <a:lnTo>
                    <a:pt x="2306790" y="194614"/>
                  </a:lnTo>
                  <a:lnTo>
                    <a:pt x="2335263" y="191223"/>
                  </a:lnTo>
                  <a:lnTo>
                    <a:pt x="2350058" y="192265"/>
                  </a:lnTo>
                  <a:lnTo>
                    <a:pt x="2390279" y="216801"/>
                  </a:lnTo>
                  <a:lnTo>
                    <a:pt x="2399550" y="251929"/>
                  </a:lnTo>
                  <a:lnTo>
                    <a:pt x="2479510" y="251929"/>
                  </a:lnTo>
                  <a:lnTo>
                    <a:pt x="2469832" y="198285"/>
                  </a:lnTo>
                  <a:lnTo>
                    <a:pt x="2440838" y="157124"/>
                  </a:lnTo>
                  <a:lnTo>
                    <a:pt x="2395182" y="130822"/>
                  </a:lnTo>
                  <a:lnTo>
                    <a:pt x="2335263" y="122047"/>
                  </a:lnTo>
                  <a:lnTo>
                    <a:pt x="2305278" y="124129"/>
                  </a:lnTo>
                  <a:lnTo>
                    <a:pt x="2254377" y="140766"/>
                  </a:lnTo>
                  <a:lnTo>
                    <a:pt x="2216454" y="172796"/>
                  </a:lnTo>
                  <a:lnTo>
                    <a:pt x="2197036" y="212610"/>
                  </a:lnTo>
                  <a:lnTo>
                    <a:pt x="2194610" y="234962"/>
                  </a:lnTo>
                  <a:lnTo>
                    <a:pt x="2196973" y="258076"/>
                  </a:lnTo>
                  <a:lnTo>
                    <a:pt x="2215908" y="295198"/>
                  </a:lnTo>
                  <a:lnTo>
                    <a:pt x="2252903" y="320903"/>
                  </a:lnTo>
                  <a:lnTo>
                    <a:pt x="2302345" y="339674"/>
                  </a:lnTo>
                  <a:lnTo>
                    <a:pt x="2353145" y="351815"/>
                  </a:lnTo>
                  <a:lnTo>
                    <a:pt x="2370391" y="357289"/>
                  </a:lnTo>
                  <a:lnTo>
                    <a:pt x="2400160" y="382955"/>
                  </a:lnTo>
                  <a:lnTo>
                    <a:pt x="2403144" y="397802"/>
                  </a:lnTo>
                  <a:lnTo>
                    <a:pt x="2402128" y="405968"/>
                  </a:lnTo>
                  <a:lnTo>
                    <a:pt x="2366187" y="435610"/>
                  </a:lnTo>
                  <a:lnTo>
                    <a:pt x="2336901" y="438594"/>
                  </a:lnTo>
                  <a:lnTo>
                    <a:pt x="2324214" y="437832"/>
                  </a:lnTo>
                  <a:lnTo>
                    <a:pt x="2287778" y="426351"/>
                  </a:lnTo>
                  <a:lnTo>
                    <a:pt x="2264714" y="391502"/>
                  </a:lnTo>
                  <a:lnTo>
                    <a:pt x="2262327" y="372668"/>
                  </a:lnTo>
                  <a:lnTo>
                    <a:pt x="2182533" y="372668"/>
                  </a:lnTo>
                  <a:lnTo>
                    <a:pt x="2192578" y="425577"/>
                  </a:lnTo>
                  <a:lnTo>
                    <a:pt x="2222677" y="469099"/>
                  </a:lnTo>
                  <a:lnTo>
                    <a:pt x="2271306" y="498106"/>
                  </a:lnTo>
                  <a:lnTo>
                    <a:pt x="2336901" y="507771"/>
                  </a:lnTo>
                  <a:lnTo>
                    <a:pt x="2367902" y="505802"/>
                  </a:lnTo>
                  <a:lnTo>
                    <a:pt x="2420696" y="490067"/>
                  </a:lnTo>
                  <a:lnTo>
                    <a:pt x="2460244" y="459219"/>
                  </a:lnTo>
                  <a:lnTo>
                    <a:pt x="2480551" y="417703"/>
                  </a:lnTo>
                  <a:lnTo>
                    <a:pt x="2483091" y="39323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692" y="2125976"/>
              <a:ext cx="3506915" cy="27359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98" y="2119713"/>
              <a:ext cx="3506915" cy="27359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5690" y="2203212"/>
              <a:ext cx="3517385" cy="26239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3790" y="2196756"/>
              <a:ext cx="3517385" cy="26239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3634" y="2203212"/>
              <a:ext cx="3649599" cy="26584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1734" y="2196756"/>
              <a:ext cx="3649599" cy="26584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2150" y="5511800"/>
              <a:ext cx="16891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049" y="2487869"/>
              <a:ext cx="94554" cy="232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17155" y="2491130"/>
              <a:ext cx="340995" cy="231775"/>
            </a:xfrm>
            <a:custGeom>
              <a:avLst/>
              <a:gdLst/>
              <a:ahLst/>
              <a:cxnLst/>
              <a:rect l="l" t="t" r="r" b="b"/>
              <a:pathLst>
                <a:path w="340994" h="231775">
                  <a:moveTo>
                    <a:pt x="44234" y="204279"/>
                  </a:moveTo>
                  <a:lnTo>
                    <a:pt x="42341" y="199186"/>
                  </a:lnTo>
                  <a:lnTo>
                    <a:pt x="34734" y="190665"/>
                  </a:lnTo>
                  <a:lnTo>
                    <a:pt x="29311" y="188493"/>
                  </a:lnTo>
                  <a:lnTo>
                    <a:pt x="15201" y="188404"/>
                  </a:lnTo>
                  <a:lnTo>
                    <a:pt x="9728" y="190500"/>
                  </a:lnTo>
                  <a:lnTo>
                    <a:pt x="2006" y="198932"/>
                  </a:lnTo>
                  <a:lnTo>
                    <a:pt x="76" y="203987"/>
                  </a:lnTo>
                  <a:lnTo>
                    <a:pt x="38" y="209931"/>
                  </a:lnTo>
                  <a:lnTo>
                    <a:pt x="0" y="215773"/>
                  </a:lnTo>
                  <a:lnTo>
                    <a:pt x="1892" y="220802"/>
                  </a:lnTo>
                  <a:lnTo>
                    <a:pt x="9550" y="229235"/>
                  </a:lnTo>
                  <a:lnTo>
                    <a:pt x="14973" y="231343"/>
                  </a:lnTo>
                  <a:lnTo>
                    <a:pt x="28981" y="231444"/>
                  </a:lnTo>
                  <a:lnTo>
                    <a:pt x="34429" y="229400"/>
                  </a:lnTo>
                  <a:lnTo>
                    <a:pt x="42202" y="221068"/>
                  </a:lnTo>
                  <a:lnTo>
                    <a:pt x="44157" y="216052"/>
                  </a:lnTo>
                  <a:lnTo>
                    <a:pt x="44234" y="204279"/>
                  </a:lnTo>
                  <a:close/>
                </a:path>
                <a:path w="340994" h="231775">
                  <a:moveTo>
                    <a:pt x="340093" y="96431"/>
                  </a:moveTo>
                  <a:lnTo>
                    <a:pt x="199072" y="95504"/>
                  </a:lnTo>
                  <a:lnTo>
                    <a:pt x="199707" y="254"/>
                  </a:lnTo>
                  <a:lnTo>
                    <a:pt x="161175" y="0"/>
                  </a:lnTo>
                  <a:lnTo>
                    <a:pt x="160553" y="95250"/>
                  </a:lnTo>
                  <a:lnTo>
                    <a:pt x="160324" y="128270"/>
                  </a:lnTo>
                  <a:lnTo>
                    <a:pt x="159664" y="229870"/>
                  </a:lnTo>
                  <a:lnTo>
                    <a:pt x="198196" y="230124"/>
                  </a:lnTo>
                  <a:lnTo>
                    <a:pt x="198856" y="128524"/>
                  </a:lnTo>
                  <a:lnTo>
                    <a:pt x="301485" y="129209"/>
                  </a:lnTo>
                  <a:lnTo>
                    <a:pt x="300837" y="230797"/>
                  </a:lnTo>
                  <a:lnTo>
                    <a:pt x="339204" y="231051"/>
                  </a:lnTo>
                  <a:lnTo>
                    <a:pt x="339877" y="129451"/>
                  </a:lnTo>
                  <a:lnTo>
                    <a:pt x="340093" y="96431"/>
                  </a:lnTo>
                  <a:close/>
                </a:path>
                <a:path w="340994" h="231775">
                  <a:moveTo>
                    <a:pt x="340715" y="1181"/>
                  </a:moveTo>
                  <a:lnTo>
                    <a:pt x="302348" y="927"/>
                  </a:lnTo>
                  <a:lnTo>
                    <a:pt x="301713" y="96177"/>
                  </a:lnTo>
                  <a:lnTo>
                    <a:pt x="340093" y="96431"/>
                  </a:lnTo>
                  <a:lnTo>
                    <a:pt x="340715" y="1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458" y="2546553"/>
              <a:ext cx="159142" cy="1800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243" y="2547784"/>
              <a:ext cx="241052" cy="1780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241" y="2549544"/>
              <a:ext cx="149006" cy="1800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1248" y="20620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332" y="2496702"/>
              <a:ext cx="1753080" cy="245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1248" y="20620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1565" y="2506471"/>
              <a:ext cx="191306" cy="236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1248" y="20620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8827" y="2510831"/>
              <a:ext cx="327324" cy="2356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0432" y="2567583"/>
              <a:ext cx="149478" cy="2400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4680" y="2568686"/>
              <a:ext cx="144849" cy="1799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27840" y="2512474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751" y="41359"/>
                  </a:moveTo>
                  <a:lnTo>
                    <a:pt x="0" y="26353"/>
                  </a:lnTo>
                  <a:lnTo>
                    <a:pt x="55" y="15032"/>
                  </a:lnTo>
                  <a:lnTo>
                    <a:pt x="1889" y="10146"/>
                  </a:lnTo>
                  <a:lnTo>
                    <a:pt x="9202" y="2021"/>
                  </a:lnTo>
                  <a:lnTo>
                    <a:pt x="14470" y="0"/>
                  </a:lnTo>
                  <a:lnTo>
                    <a:pt x="28023" y="89"/>
                  </a:lnTo>
                  <a:lnTo>
                    <a:pt x="33238" y="2179"/>
                  </a:lnTo>
                  <a:lnTo>
                    <a:pt x="36967" y="6316"/>
                  </a:lnTo>
                  <a:lnTo>
                    <a:pt x="40697" y="10401"/>
                  </a:lnTo>
                  <a:lnTo>
                    <a:pt x="42543" y="15312"/>
                  </a:lnTo>
                  <a:lnTo>
                    <a:pt x="42469" y="26632"/>
                  </a:lnTo>
                  <a:lnTo>
                    <a:pt x="40559" y="31417"/>
                  </a:lnTo>
                  <a:lnTo>
                    <a:pt x="32993" y="39388"/>
                  </a:lnTo>
                  <a:lnTo>
                    <a:pt x="27751" y="41359"/>
                  </a:lnTo>
                  <a:close/>
                </a:path>
                <a:path w="42545" h="234314">
                  <a:moveTo>
                    <a:pt x="38209" y="234079"/>
                  </a:moveTo>
                  <a:lnTo>
                    <a:pt x="746" y="233832"/>
                  </a:lnTo>
                  <a:lnTo>
                    <a:pt x="1891" y="59920"/>
                  </a:lnTo>
                  <a:lnTo>
                    <a:pt x="39354" y="60167"/>
                  </a:lnTo>
                  <a:lnTo>
                    <a:pt x="38209" y="234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4273" y="2570320"/>
              <a:ext cx="233831" cy="1806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5004" y="3588649"/>
              <a:ext cx="157712" cy="2344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09890" y="3782262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246" y="15887"/>
                  </a:moveTo>
                  <a:lnTo>
                    <a:pt x="42341" y="10795"/>
                  </a:lnTo>
                  <a:lnTo>
                    <a:pt x="34734" y="2260"/>
                  </a:lnTo>
                  <a:lnTo>
                    <a:pt x="29324" y="101"/>
                  </a:lnTo>
                  <a:lnTo>
                    <a:pt x="15201" y="0"/>
                  </a:lnTo>
                  <a:lnTo>
                    <a:pt x="9740" y="2095"/>
                  </a:lnTo>
                  <a:lnTo>
                    <a:pt x="2019" y="10528"/>
                  </a:lnTo>
                  <a:lnTo>
                    <a:pt x="76" y="15595"/>
                  </a:lnTo>
                  <a:lnTo>
                    <a:pt x="38" y="21526"/>
                  </a:lnTo>
                  <a:lnTo>
                    <a:pt x="0" y="27368"/>
                  </a:lnTo>
                  <a:lnTo>
                    <a:pt x="1892" y="32410"/>
                  </a:lnTo>
                  <a:lnTo>
                    <a:pt x="9550" y="40830"/>
                  </a:lnTo>
                  <a:lnTo>
                    <a:pt x="14973" y="42951"/>
                  </a:lnTo>
                  <a:lnTo>
                    <a:pt x="28981" y="43040"/>
                  </a:lnTo>
                  <a:lnTo>
                    <a:pt x="34429" y="40995"/>
                  </a:lnTo>
                  <a:lnTo>
                    <a:pt x="42202" y="32677"/>
                  </a:lnTo>
                  <a:lnTo>
                    <a:pt x="44157" y="27660"/>
                  </a:lnTo>
                  <a:lnTo>
                    <a:pt x="44246" y="1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2770" y="3590986"/>
              <a:ext cx="180471" cy="23694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68073" y="3582589"/>
              <a:ext cx="39370" cy="243840"/>
            </a:xfrm>
            <a:custGeom>
              <a:avLst/>
              <a:gdLst/>
              <a:ahLst/>
              <a:cxnLst/>
              <a:rect l="l" t="t" r="r" b="b"/>
              <a:pathLst>
                <a:path w="39369" h="243839">
                  <a:moveTo>
                    <a:pt x="37462" y="243297"/>
                  </a:moveTo>
                  <a:lnTo>
                    <a:pt x="0" y="243050"/>
                  </a:lnTo>
                  <a:lnTo>
                    <a:pt x="1600" y="0"/>
                  </a:lnTo>
                  <a:lnTo>
                    <a:pt x="39063" y="246"/>
                  </a:lnTo>
                  <a:lnTo>
                    <a:pt x="37462" y="243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6985" y="3649636"/>
              <a:ext cx="149006" cy="1800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6299" y="3650732"/>
              <a:ext cx="144849" cy="179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77921" y="3651916"/>
              <a:ext cx="139479" cy="1773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46540" y="3595620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751" y="41359"/>
                  </a:moveTo>
                  <a:lnTo>
                    <a:pt x="0" y="26352"/>
                  </a:lnTo>
                  <a:lnTo>
                    <a:pt x="55" y="15032"/>
                  </a:lnTo>
                  <a:lnTo>
                    <a:pt x="1889" y="10146"/>
                  </a:lnTo>
                  <a:lnTo>
                    <a:pt x="9202" y="2021"/>
                  </a:lnTo>
                  <a:lnTo>
                    <a:pt x="14470" y="0"/>
                  </a:lnTo>
                  <a:lnTo>
                    <a:pt x="28023" y="89"/>
                  </a:lnTo>
                  <a:lnTo>
                    <a:pt x="33238" y="2179"/>
                  </a:lnTo>
                  <a:lnTo>
                    <a:pt x="36968" y="6316"/>
                  </a:lnTo>
                  <a:lnTo>
                    <a:pt x="40697" y="10401"/>
                  </a:lnTo>
                  <a:lnTo>
                    <a:pt x="42543" y="15312"/>
                  </a:lnTo>
                  <a:lnTo>
                    <a:pt x="42469" y="26632"/>
                  </a:lnTo>
                  <a:lnTo>
                    <a:pt x="40559" y="31417"/>
                  </a:lnTo>
                  <a:lnTo>
                    <a:pt x="32993" y="39388"/>
                  </a:lnTo>
                  <a:lnTo>
                    <a:pt x="27751" y="41359"/>
                  </a:lnTo>
                  <a:close/>
                </a:path>
                <a:path w="42544" h="234314">
                  <a:moveTo>
                    <a:pt x="38209" y="234079"/>
                  </a:moveTo>
                  <a:lnTo>
                    <a:pt x="746" y="233832"/>
                  </a:lnTo>
                  <a:lnTo>
                    <a:pt x="1892" y="59920"/>
                  </a:lnTo>
                  <a:lnTo>
                    <a:pt x="39354" y="60167"/>
                  </a:lnTo>
                  <a:lnTo>
                    <a:pt x="38209" y="234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22973" y="3653530"/>
              <a:ext cx="139479" cy="1773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83914" y="3654509"/>
              <a:ext cx="148760" cy="2420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21248" y="20620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37591" y="3599339"/>
              <a:ext cx="170203" cy="2369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8827" y="3657485"/>
              <a:ext cx="149006" cy="1800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02683" y="3658601"/>
              <a:ext cx="239137" cy="1776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63153" y="3602974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751" y="41359"/>
                  </a:moveTo>
                  <a:lnTo>
                    <a:pt x="0" y="26352"/>
                  </a:lnTo>
                  <a:lnTo>
                    <a:pt x="55" y="15032"/>
                  </a:lnTo>
                  <a:lnTo>
                    <a:pt x="1889" y="10146"/>
                  </a:lnTo>
                  <a:lnTo>
                    <a:pt x="9202" y="2021"/>
                  </a:lnTo>
                  <a:lnTo>
                    <a:pt x="14470" y="0"/>
                  </a:lnTo>
                  <a:lnTo>
                    <a:pt x="28023" y="89"/>
                  </a:lnTo>
                  <a:lnTo>
                    <a:pt x="33238" y="2179"/>
                  </a:lnTo>
                  <a:lnTo>
                    <a:pt x="36967" y="6316"/>
                  </a:lnTo>
                  <a:lnTo>
                    <a:pt x="40697" y="10401"/>
                  </a:lnTo>
                  <a:lnTo>
                    <a:pt x="42543" y="15312"/>
                  </a:lnTo>
                  <a:lnTo>
                    <a:pt x="42469" y="26632"/>
                  </a:lnTo>
                  <a:lnTo>
                    <a:pt x="40559" y="31417"/>
                  </a:lnTo>
                  <a:lnTo>
                    <a:pt x="32993" y="39388"/>
                  </a:lnTo>
                  <a:lnTo>
                    <a:pt x="27751" y="41359"/>
                  </a:lnTo>
                  <a:close/>
                </a:path>
                <a:path w="42545" h="234314">
                  <a:moveTo>
                    <a:pt x="38209" y="234079"/>
                  </a:moveTo>
                  <a:lnTo>
                    <a:pt x="746" y="233832"/>
                  </a:lnTo>
                  <a:lnTo>
                    <a:pt x="1892" y="59920"/>
                  </a:lnTo>
                  <a:lnTo>
                    <a:pt x="39354" y="60167"/>
                  </a:lnTo>
                  <a:lnTo>
                    <a:pt x="38209" y="234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32828" y="3660812"/>
              <a:ext cx="474502" cy="1821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28561" y="3665038"/>
              <a:ext cx="45720" cy="177800"/>
            </a:xfrm>
            <a:custGeom>
              <a:avLst/>
              <a:gdLst/>
              <a:ahLst/>
              <a:cxnLst/>
              <a:rect l="l" t="t" r="r" b="b"/>
              <a:pathLst>
                <a:path w="45720" h="177800">
                  <a:moveTo>
                    <a:pt x="28984" y="177506"/>
                  </a:moveTo>
                  <a:lnTo>
                    <a:pt x="0" y="161832"/>
                  </a:lnTo>
                  <a:lnTo>
                    <a:pt x="77" y="150055"/>
                  </a:lnTo>
                  <a:lnTo>
                    <a:pt x="2014" y="144991"/>
                  </a:lnTo>
                  <a:lnTo>
                    <a:pt x="9735" y="136564"/>
                  </a:lnTo>
                  <a:lnTo>
                    <a:pt x="15206" y="134468"/>
                  </a:lnTo>
                  <a:lnTo>
                    <a:pt x="29318" y="134561"/>
                  </a:lnTo>
                  <a:lnTo>
                    <a:pt x="34736" y="136729"/>
                  </a:lnTo>
                  <a:lnTo>
                    <a:pt x="38515" y="141018"/>
                  </a:lnTo>
                  <a:lnTo>
                    <a:pt x="42345" y="145257"/>
                  </a:lnTo>
                  <a:lnTo>
                    <a:pt x="44240" y="150346"/>
                  </a:lnTo>
                  <a:lnTo>
                    <a:pt x="44163" y="162122"/>
                  </a:lnTo>
                  <a:lnTo>
                    <a:pt x="42201" y="167135"/>
                  </a:lnTo>
                  <a:lnTo>
                    <a:pt x="38315" y="171323"/>
                  </a:lnTo>
                  <a:lnTo>
                    <a:pt x="34430" y="175460"/>
                  </a:lnTo>
                  <a:lnTo>
                    <a:pt x="28984" y="177506"/>
                  </a:lnTo>
                  <a:close/>
                </a:path>
                <a:path w="45720" h="177800">
                  <a:moveTo>
                    <a:pt x="30022" y="43037"/>
                  </a:moveTo>
                  <a:lnTo>
                    <a:pt x="1037" y="27363"/>
                  </a:lnTo>
                  <a:lnTo>
                    <a:pt x="1115" y="15586"/>
                  </a:lnTo>
                  <a:lnTo>
                    <a:pt x="3052" y="10522"/>
                  </a:lnTo>
                  <a:lnTo>
                    <a:pt x="10773" y="2096"/>
                  </a:lnTo>
                  <a:lnTo>
                    <a:pt x="16244" y="0"/>
                  </a:lnTo>
                  <a:lnTo>
                    <a:pt x="30356" y="92"/>
                  </a:lnTo>
                  <a:lnTo>
                    <a:pt x="35773" y="2260"/>
                  </a:lnTo>
                  <a:lnTo>
                    <a:pt x="39553" y="6549"/>
                  </a:lnTo>
                  <a:lnTo>
                    <a:pt x="43383" y="10788"/>
                  </a:lnTo>
                  <a:lnTo>
                    <a:pt x="45278" y="15877"/>
                  </a:lnTo>
                  <a:lnTo>
                    <a:pt x="45201" y="27654"/>
                  </a:lnTo>
                  <a:lnTo>
                    <a:pt x="43238" y="32667"/>
                  </a:lnTo>
                  <a:lnTo>
                    <a:pt x="39353" y="36854"/>
                  </a:lnTo>
                  <a:lnTo>
                    <a:pt x="35468" y="40992"/>
                  </a:lnTo>
                  <a:lnTo>
                    <a:pt x="30022" y="430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7309" y="4691369"/>
              <a:ext cx="149689" cy="23695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02626" y="4696091"/>
              <a:ext cx="415925" cy="232410"/>
            </a:xfrm>
            <a:custGeom>
              <a:avLst/>
              <a:gdLst/>
              <a:ahLst/>
              <a:cxnLst/>
              <a:rect l="l" t="t" r="r" b="b"/>
              <a:pathLst>
                <a:path w="415925" h="232410">
                  <a:moveTo>
                    <a:pt x="44246" y="204787"/>
                  </a:moveTo>
                  <a:lnTo>
                    <a:pt x="42341" y="199694"/>
                  </a:lnTo>
                  <a:lnTo>
                    <a:pt x="34734" y="191173"/>
                  </a:lnTo>
                  <a:lnTo>
                    <a:pt x="29324" y="189001"/>
                  </a:lnTo>
                  <a:lnTo>
                    <a:pt x="15214" y="188912"/>
                  </a:lnTo>
                  <a:lnTo>
                    <a:pt x="9740" y="191008"/>
                  </a:lnTo>
                  <a:lnTo>
                    <a:pt x="2019" y="199428"/>
                  </a:lnTo>
                  <a:lnTo>
                    <a:pt x="76" y="204495"/>
                  </a:lnTo>
                  <a:lnTo>
                    <a:pt x="38" y="210439"/>
                  </a:lnTo>
                  <a:lnTo>
                    <a:pt x="0" y="216268"/>
                  </a:lnTo>
                  <a:lnTo>
                    <a:pt x="1892" y="221310"/>
                  </a:lnTo>
                  <a:lnTo>
                    <a:pt x="9563" y="229743"/>
                  </a:lnTo>
                  <a:lnTo>
                    <a:pt x="14973" y="231851"/>
                  </a:lnTo>
                  <a:lnTo>
                    <a:pt x="28981" y="231940"/>
                  </a:lnTo>
                  <a:lnTo>
                    <a:pt x="34429" y="229895"/>
                  </a:lnTo>
                  <a:lnTo>
                    <a:pt x="42202" y="221576"/>
                  </a:lnTo>
                  <a:lnTo>
                    <a:pt x="44170" y="216560"/>
                  </a:lnTo>
                  <a:lnTo>
                    <a:pt x="44246" y="204787"/>
                  </a:lnTo>
                  <a:close/>
                </a:path>
                <a:path w="415925" h="232410">
                  <a:moveTo>
                    <a:pt x="415810" y="1790"/>
                  </a:moveTo>
                  <a:lnTo>
                    <a:pt x="376974" y="1536"/>
                  </a:lnTo>
                  <a:lnTo>
                    <a:pt x="340842" y="156552"/>
                  </a:lnTo>
                  <a:lnTo>
                    <a:pt x="339737" y="163550"/>
                  </a:lnTo>
                  <a:lnTo>
                    <a:pt x="338772" y="159435"/>
                  </a:lnTo>
                  <a:lnTo>
                    <a:pt x="313778" y="66598"/>
                  </a:lnTo>
                  <a:lnTo>
                    <a:pt x="296113" y="1003"/>
                  </a:lnTo>
                  <a:lnTo>
                    <a:pt x="264655" y="787"/>
                  </a:lnTo>
                  <a:lnTo>
                    <a:pt x="218617" y="158648"/>
                  </a:lnTo>
                  <a:lnTo>
                    <a:pt x="217906" y="161759"/>
                  </a:lnTo>
                  <a:lnTo>
                    <a:pt x="217043" y="155892"/>
                  </a:lnTo>
                  <a:lnTo>
                    <a:pt x="182194" y="254"/>
                  </a:lnTo>
                  <a:lnTo>
                    <a:pt x="143522" y="0"/>
                  </a:lnTo>
                  <a:lnTo>
                    <a:pt x="197967" y="231228"/>
                  </a:lnTo>
                  <a:lnTo>
                    <a:pt x="231622" y="231457"/>
                  </a:lnTo>
                  <a:lnTo>
                    <a:pt x="252463" y="161988"/>
                  </a:lnTo>
                  <a:lnTo>
                    <a:pt x="280111" y="69900"/>
                  </a:lnTo>
                  <a:lnTo>
                    <a:pt x="324815" y="232067"/>
                  </a:lnTo>
                  <a:lnTo>
                    <a:pt x="358470" y="232283"/>
                  </a:lnTo>
                  <a:lnTo>
                    <a:pt x="375513" y="163791"/>
                  </a:lnTo>
                  <a:lnTo>
                    <a:pt x="415810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26909" y="4752332"/>
              <a:ext cx="144849" cy="1799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92391" y="4753394"/>
              <a:ext cx="148760" cy="2420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69975" y="4754610"/>
              <a:ext cx="149006" cy="18002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21248" y="20620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26067" y="4701485"/>
              <a:ext cx="303124" cy="2357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7313" y="4759615"/>
              <a:ext cx="159142" cy="18000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55811" y="4691874"/>
              <a:ext cx="149366" cy="2466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12403" y="4760788"/>
              <a:ext cx="144398" cy="179156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078026" y="753145"/>
            <a:ext cx="2290445" cy="74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10" dirty="0"/>
              <a:t>Services</a:t>
            </a:r>
            <a:endParaRPr sz="4700"/>
          </a:p>
        </p:txBody>
      </p:sp>
      <p:sp>
        <p:nvSpPr>
          <p:cNvPr id="46" name="object 46"/>
          <p:cNvSpPr txBox="1">
            <a:spLocks noGrp="1"/>
          </p:cNvSpPr>
          <p:nvPr>
            <p:ph type="body" idx="1"/>
          </p:nvPr>
        </p:nvSpPr>
        <p:spPr>
          <a:xfrm>
            <a:off x="1117309" y="2400301"/>
            <a:ext cx="8077557" cy="336855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4769" marR="200660" indent="4426585">
              <a:lnSpc>
                <a:spcPct val="94600"/>
              </a:lnSpc>
              <a:spcBef>
                <a:spcPts val="265"/>
              </a:spcBef>
            </a:pPr>
            <a:r>
              <a:rPr sz="3675" baseline="3401" dirty="0"/>
              <a:t>:</a:t>
            </a:r>
            <a:r>
              <a:rPr sz="3675" spc="-67" baseline="3401" dirty="0"/>
              <a:t> </a:t>
            </a:r>
            <a:r>
              <a:rPr sz="3675" spc="-30" baseline="3401" dirty="0"/>
              <a:t>Pl</a:t>
            </a:r>
            <a:r>
              <a:rPr sz="3675" spc="-30" baseline="2267" dirty="0"/>
              <a:t>umbing</a:t>
            </a:r>
            <a:r>
              <a:rPr sz="3675" spc="-30" baseline="1133" dirty="0"/>
              <a:t>,</a:t>
            </a:r>
            <a:r>
              <a:rPr sz="3675" spc="-37" baseline="1133" dirty="0"/>
              <a:t> </a:t>
            </a:r>
            <a:r>
              <a:rPr sz="3675" spc="-15" baseline="1133" dirty="0"/>
              <a:t>electr</a:t>
            </a:r>
            <a:r>
              <a:rPr sz="2450" spc="-10" dirty="0"/>
              <a:t>ical </a:t>
            </a:r>
            <a:r>
              <a:rPr sz="3675" spc="-52" baseline="4535" dirty="0"/>
              <a:t>r</a:t>
            </a:r>
            <a:r>
              <a:rPr sz="3675" spc="-52" baseline="3401" dirty="0"/>
              <a:t>epairs,</a:t>
            </a:r>
            <a:r>
              <a:rPr sz="3675" spc="-112" baseline="3401" dirty="0"/>
              <a:t> </a:t>
            </a:r>
            <a:r>
              <a:rPr sz="3675" spc="-89" baseline="2267" dirty="0"/>
              <a:t>carpen</a:t>
            </a:r>
            <a:r>
              <a:rPr sz="3675" spc="-89" baseline="1133" dirty="0"/>
              <a:t>try,</a:t>
            </a:r>
            <a:r>
              <a:rPr sz="3675" spc="-112" baseline="1133" dirty="0"/>
              <a:t> </a:t>
            </a:r>
            <a:r>
              <a:rPr sz="3675" spc="-44" baseline="1133" dirty="0"/>
              <a:t>pain</a:t>
            </a:r>
            <a:r>
              <a:rPr sz="2450" spc="-30" dirty="0"/>
              <a:t>ting,</a:t>
            </a:r>
            <a:r>
              <a:rPr sz="2450" spc="-75" dirty="0"/>
              <a:t> </a:t>
            </a:r>
            <a:r>
              <a:rPr sz="2450" spc="-20" dirty="0"/>
              <a:t>a</a:t>
            </a:r>
            <a:r>
              <a:rPr sz="3675" spc="-30" baseline="-1133" dirty="0"/>
              <a:t>nd</a:t>
            </a:r>
            <a:r>
              <a:rPr sz="3675" spc="-142" baseline="-1133" dirty="0"/>
              <a:t> </a:t>
            </a:r>
            <a:r>
              <a:rPr sz="3675" spc="-52" baseline="-1133" dirty="0"/>
              <a:t>gene</a:t>
            </a:r>
            <a:r>
              <a:rPr sz="3675" spc="-52" baseline="-2267" dirty="0"/>
              <a:t>ral</a:t>
            </a:r>
            <a:r>
              <a:rPr sz="3675" spc="-142" baseline="-2267" dirty="0"/>
              <a:t> </a:t>
            </a:r>
            <a:r>
              <a:rPr sz="3675" spc="-60" baseline="-2267" dirty="0"/>
              <a:t>ma</a:t>
            </a:r>
            <a:r>
              <a:rPr sz="3675" spc="-60" baseline="-3401" dirty="0"/>
              <a:t>intenan</a:t>
            </a:r>
            <a:r>
              <a:rPr sz="3675" spc="-60" baseline="-4535" dirty="0"/>
              <a:t>ce</a:t>
            </a:r>
            <a:r>
              <a:rPr sz="3675" spc="-150" baseline="-4535" dirty="0"/>
              <a:t> </a:t>
            </a:r>
            <a:r>
              <a:rPr sz="3675" spc="-37" baseline="-4535" dirty="0"/>
              <a:t>for </a:t>
            </a:r>
            <a:r>
              <a:rPr sz="3675" spc="-60" baseline="3401" dirty="0"/>
              <a:t>resid</a:t>
            </a:r>
            <a:r>
              <a:rPr sz="3675" spc="-60" baseline="2267" dirty="0"/>
              <a:t>ential</a:t>
            </a:r>
            <a:r>
              <a:rPr sz="3675" spc="-89" baseline="2267" dirty="0"/>
              <a:t> </a:t>
            </a:r>
            <a:r>
              <a:rPr sz="3675" spc="-15" baseline="1133" dirty="0"/>
              <a:t>propert</a:t>
            </a:r>
            <a:r>
              <a:rPr sz="2450" spc="-10" dirty="0"/>
              <a:t>ies.</a:t>
            </a:r>
            <a:endParaRPr sz="2450" dirty="0"/>
          </a:p>
          <a:p>
            <a:pPr marL="57785" marR="369570" indent="2959100" algn="just">
              <a:lnSpc>
                <a:spcPct val="97100"/>
              </a:lnSpc>
              <a:spcBef>
                <a:spcPts val="165"/>
              </a:spcBef>
            </a:pPr>
            <a:r>
              <a:rPr sz="3675" spc="-52" baseline="2267" dirty="0"/>
              <a:t>Profess</a:t>
            </a:r>
            <a:r>
              <a:rPr sz="3675" spc="-52" baseline="1133" dirty="0"/>
              <a:t>ional</a:t>
            </a:r>
            <a:r>
              <a:rPr sz="3675" spc="-104" baseline="1133" dirty="0"/>
              <a:t> </a:t>
            </a:r>
            <a:r>
              <a:rPr sz="3675" spc="-44" baseline="1133" dirty="0"/>
              <a:t>c</a:t>
            </a:r>
            <a:r>
              <a:rPr sz="2450" spc="-30" dirty="0"/>
              <a:t>leaning</a:t>
            </a:r>
            <a:r>
              <a:rPr sz="2450" spc="-55" dirty="0"/>
              <a:t> </a:t>
            </a:r>
            <a:r>
              <a:rPr sz="3675" baseline="-1133" dirty="0"/>
              <a:t>for</a:t>
            </a:r>
            <a:r>
              <a:rPr sz="3675" spc="-179" baseline="-1133" dirty="0"/>
              <a:t> </a:t>
            </a:r>
            <a:r>
              <a:rPr sz="3675" spc="-15" baseline="-1133" dirty="0"/>
              <a:t>ho</a:t>
            </a:r>
            <a:r>
              <a:rPr sz="3675" spc="-15" baseline="-2267" dirty="0"/>
              <a:t>mes, </a:t>
            </a:r>
            <a:r>
              <a:rPr sz="3675" spc="-30" baseline="6802" dirty="0"/>
              <a:t>o</a:t>
            </a:r>
            <a:r>
              <a:rPr sz="3675" spc="-30" baseline="5668" dirty="0"/>
              <a:t>ffices,</a:t>
            </a:r>
            <a:r>
              <a:rPr sz="3675" spc="-97" baseline="5668" dirty="0"/>
              <a:t> </a:t>
            </a:r>
            <a:r>
              <a:rPr sz="3675" spc="-52" baseline="5668" dirty="0"/>
              <a:t>a</a:t>
            </a:r>
            <a:r>
              <a:rPr sz="3675" spc="-52" baseline="4535" dirty="0"/>
              <a:t>partm</a:t>
            </a:r>
            <a:r>
              <a:rPr sz="3675" spc="-52" baseline="3401" dirty="0"/>
              <a:t>ents,</a:t>
            </a:r>
            <a:r>
              <a:rPr sz="3675" spc="-89" baseline="3401" dirty="0"/>
              <a:t> </a:t>
            </a:r>
            <a:r>
              <a:rPr sz="3675" spc="-30" baseline="3401" dirty="0"/>
              <a:t>sp</a:t>
            </a:r>
            <a:r>
              <a:rPr sz="3675" spc="-30" baseline="2267" dirty="0"/>
              <a:t>ecializ</a:t>
            </a:r>
            <a:r>
              <a:rPr sz="3675" spc="-30" baseline="1133" dirty="0"/>
              <a:t>ed</a:t>
            </a:r>
            <a:r>
              <a:rPr sz="3675" spc="-127" baseline="1133" dirty="0"/>
              <a:t> </a:t>
            </a:r>
            <a:r>
              <a:rPr sz="3675" spc="-44" baseline="1133" dirty="0"/>
              <a:t>clea</a:t>
            </a:r>
            <a:r>
              <a:rPr sz="2450" spc="-30" dirty="0"/>
              <a:t>ning</a:t>
            </a:r>
            <a:r>
              <a:rPr sz="2450" spc="-75" dirty="0"/>
              <a:t> </a:t>
            </a:r>
            <a:r>
              <a:rPr sz="2450" dirty="0"/>
              <a:t>(e</a:t>
            </a:r>
            <a:r>
              <a:rPr sz="3675" baseline="-1133" dirty="0"/>
              <a:t>.g.,</a:t>
            </a:r>
            <a:r>
              <a:rPr sz="3675" spc="-89" baseline="-1133" dirty="0"/>
              <a:t> </a:t>
            </a:r>
            <a:r>
              <a:rPr sz="3675" spc="-15" baseline="-1133" dirty="0"/>
              <a:t>car</a:t>
            </a:r>
            <a:r>
              <a:rPr sz="3675" spc="-15" baseline="-2267" dirty="0"/>
              <a:t>pets, </a:t>
            </a:r>
            <a:r>
              <a:rPr sz="3675" spc="-30" baseline="4535" dirty="0"/>
              <a:t>win</a:t>
            </a:r>
            <a:r>
              <a:rPr sz="3675" spc="-30" baseline="3401" dirty="0"/>
              <a:t>dows),</a:t>
            </a:r>
            <a:r>
              <a:rPr sz="3675" spc="-112" baseline="3401" dirty="0"/>
              <a:t> </a:t>
            </a:r>
            <a:r>
              <a:rPr sz="3675" spc="-30" baseline="2267" dirty="0"/>
              <a:t>and</a:t>
            </a:r>
            <a:r>
              <a:rPr sz="3675" spc="-104" baseline="2267" dirty="0"/>
              <a:t> </a:t>
            </a:r>
            <a:r>
              <a:rPr sz="3675" spc="-187" baseline="2267" dirty="0"/>
              <a:t>po</a:t>
            </a:r>
            <a:r>
              <a:rPr sz="3675" spc="-187" baseline="1133" dirty="0"/>
              <a:t>st-</a:t>
            </a:r>
            <a:r>
              <a:rPr sz="3675" spc="-75" baseline="1133" dirty="0"/>
              <a:t>cons</a:t>
            </a:r>
            <a:r>
              <a:rPr sz="2450" spc="-50" dirty="0"/>
              <a:t>tructio</a:t>
            </a:r>
            <a:r>
              <a:rPr sz="3675" spc="-75" baseline="-1133" dirty="0"/>
              <a:t>n</a:t>
            </a:r>
            <a:r>
              <a:rPr sz="3675" spc="-157" baseline="-1133" dirty="0"/>
              <a:t> </a:t>
            </a:r>
            <a:r>
              <a:rPr sz="3675" spc="-15" baseline="-1133" dirty="0"/>
              <a:t>clean</a:t>
            </a:r>
            <a:r>
              <a:rPr sz="3675" spc="-15" baseline="-2267" dirty="0"/>
              <a:t>ing</a:t>
            </a:r>
            <a:r>
              <a:rPr lang="en-IN" sz="3675" spc="-15" baseline="-2267" dirty="0"/>
              <a:t>.</a:t>
            </a:r>
            <a:endParaRPr lang="en-US" sz="3675" baseline="-2267" dirty="0"/>
          </a:p>
          <a:p>
            <a:pPr marL="50800" marR="43180" indent="2149475">
              <a:lnSpc>
                <a:spcPct val="95500"/>
              </a:lnSpc>
              <a:spcBef>
                <a:spcPts val="170"/>
              </a:spcBef>
            </a:pPr>
            <a:r>
              <a:rPr lang="en-IN" sz="3675" spc="-75" baseline="3401" dirty="0"/>
              <a:t>F</a:t>
            </a:r>
            <a:r>
              <a:rPr lang="en-US" sz="3675" baseline="1133" dirty="0"/>
              <a:t>o</a:t>
            </a:r>
            <a:r>
              <a:rPr lang="en-US" sz="2450" dirty="0"/>
              <a:t>r</a:t>
            </a:r>
            <a:r>
              <a:rPr lang="en-US" sz="2450" spc="-100" dirty="0"/>
              <a:t> </a:t>
            </a:r>
            <a:r>
              <a:rPr lang="en-US" sz="2450" spc="-45" dirty="0"/>
              <a:t>worke</a:t>
            </a:r>
            <a:r>
              <a:rPr lang="en-US" sz="3675" spc="-67" baseline="-1133" dirty="0"/>
              <a:t>rs</a:t>
            </a:r>
            <a:r>
              <a:rPr lang="en-US" sz="3675" spc="-150" baseline="-1133" dirty="0"/>
              <a:t> </a:t>
            </a:r>
            <a:r>
              <a:rPr lang="en-US" sz="3675" spc="-15" baseline="-1133" dirty="0"/>
              <a:t>base</a:t>
            </a:r>
            <a:r>
              <a:rPr lang="en-US" sz="3675" spc="-15" baseline="-2267" dirty="0"/>
              <a:t>d</a:t>
            </a:r>
            <a:r>
              <a:rPr lang="en-US" sz="3675" spc="-67" baseline="-2267" dirty="0"/>
              <a:t> </a:t>
            </a:r>
            <a:r>
              <a:rPr lang="en-US" sz="3675" spc="-37" baseline="-2267" dirty="0"/>
              <a:t>on </a:t>
            </a:r>
            <a:r>
              <a:rPr lang="en-US" sz="3675" spc="-37" baseline="9070" dirty="0"/>
              <a:t>skill</a:t>
            </a:r>
            <a:r>
              <a:rPr lang="en-US" sz="3675" spc="-37" baseline="7936" dirty="0"/>
              <a:t>s</a:t>
            </a:r>
            <a:r>
              <a:rPr lang="en-US" sz="3675" spc="-195" baseline="7936" dirty="0"/>
              <a:t> </a:t>
            </a:r>
            <a:r>
              <a:rPr lang="en-US" sz="3675" spc="-30" baseline="7936" dirty="0"/>
              <a:t>and</a:t>
            </a:r>
            <a:r>
              <a:rPr lang="en-US" sz="3675" spc="-135" baseline="7936" dirty="0"/>
              <a:t> </a:t>
            </a:r>
            <a:r>
              <a:rPr lang="en-US" sz="3675" spc="-104" baseline="7936" dirty="0"/>
              <a:t>in</a:t>
            </a:r>
            <a:r>
              <a:rPr lang="en-US" sz="3675" spc="-104" baseline="6802" dirty="0"/>
              <a:t>dustry</a:t>
            </a:r>
            <a:r>
              <a:rPr lang="en-US" sz="3675" spc="-120" baseline="6802" dirty="0"/>
              <a:t> </a:t>
            </a:r>
            <a:r>
              <a:rPr lang="en-US" sz="3675" spc="-75" baseline="5668" dirty="0"/>
              <a:t>standa</a:t>
            </a:r>
            <a:r>
              <a:rPr lang="en-US" sz="3675" spc="-75" baseline="4535" dirty="0"/>
              <a:t>rds, </a:t>
            </a:r>
            <a:r>
              <a:rPr lang="en-US" sz="3675" spc="-44" baseline="4535" dirty="0"/>
              <a:t>pro</a:t>
            </a:r>
            <a:r>
              <a:rPr lang="en-US" sz="3675" spc="-44" baseline="3401" dirty="0"/>
              <a:t>moting</a:t>
            </a:r>
            <a:r>
              <a:rPr lang="en-US" sz="3675" spc="-97" baseline="3401" dirty="0"/>
              <a:t> </a:t>
            </a:r>
            <a:r>
              <a:rPr lang="en-US" sz="3675" spc="-60" baseline="2267" dirty="0"/>
              <a:t>financ</a:t>
            </a:r>
            <a:r>
              <a:rPr lang="en-US" sz="3675" spc="-60" baseline="1133" dirty="0"/>
              <a:t>ial</a:t>
            </a:r>
            <a:r>
              <a:rPr lang="en-US" sz="3675" spc="-104" baseline="1133" dirty="0"/>
              <a:t> </a:t>
            </a:r>
            <a:r>
              <a:rPr lang="en-US" sz="3675" spc="-15" baseline="1133" dirty="0"/>
              <a:t>sec</a:t>
            </a:r>
            <a:r>
              <a:rPr lang="en-US" sz="2450" spc="-10" dirty="0"/>
              <a:t>urity </a:t>
            </a:r>
            <a:r>
              <a:rPr lang="en-US" sz="3675" spc="-30" baseline="2267" dirty="0"/>
              <a:t>and</a:t>
            </a:r>
            <a:r>
              <a:rPr lang="en-US" sz="3675" spc="-187" baseline="2267" dirty="0"/>
              <a:t> </a:t>
            </a:r>
            <a:r>
              <a:rPr lang="en-US" sz="3675" spc="-15" baseline="2267" dirty="0"/>
              <a:t>re</a:t>
            </a:r>
            <a:r>
              <a:rPr lang="en-US" sz="3675" spc="-15" baseline="1133" dirty="0"/>
              <a:t>cognit</a:t>
            </a:r>
            <a:r>
              <a:rPr lang="en-US" sz="2450" spc="-10" dirty="0"/>
              <a:t>ion.</a:t>
            </a:r>
          </a:p>
          <a:p>
            <a:pPr marL="50800" marR="43180" indent="2149475">
              <a:lnSpc>
                <a:spcPct val="95500"/>
              </a:lnSpc>
              <a:spcBef>
                <a:spcPts val="170"/>
              </a:spcBef>
            </a:pPr>
            <a:endParaRPr lang="en-US" sz="2450" dirty="0"/>
          </a:p>
        </p:txBody>
      </p:sp>
      <p:pic>
        <p:nvPicPr>
          <p:cNvPr id="47" name="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02150" y="5511800"/>
            <a:ext cx="1689100" cy="30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214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Roboto</vt:lpstr>
      <vt:lpstr>Office Theme</vt:lpstr>
      <vt:lpstr>EASYWORK:Service Provide        Web Application</vt:lpstr>
      <vt:lpstr>EASYWORK: SIMPLIFYING SERVICES WITH ADVANCED TECHNOLOGY</vt:lpstr>
      <vt:lpstr>PowerPoint Presentation</vt:lpstr>
      <vt:lpstr>Problem Statement</vt:lpstr>
      <vt:lpstr>Objective</vt:lpstr>
      <vt:lpstr>Problem solution</vt:lpstr>
      <vt:lpstr>Tools used</vt:lpstr>
      <vt:lpstr>PowerPoint Presentation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EASYWORK: SIMPLIFYING SERVICES WITH ADVANCED TECHNOLOGY</dc:title>
  <cp:lastModifiedBy>ACER</cp:lastModifiedBy>
  <cp:revision>8</cp:revision>
  <dcterms:created xsi:type="dcterms:W3CDTF">2024-01-03T07:42:46Z</dcterms:created>
  <dcterms:modified xsi:type="dcterms:W3CDTF">2024-05-14T06:48:48Z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m82</vt:lpwstr>
  </property>
</Properties>
</file>