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Default Extension="pdf" ContentType="application/pdf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69" r:id="rId8"/>
    <p:sldId id="260" r:id="rId9"/>
    <p:sldId id="268" r:id="rId10"/>
    <p:sldId id="259" r:id="rId11"/>
    <p:sldId id="261" r:id="rId12"/>
    <p:sldId id="262" r:id="rId13"/>
    <p:sldId id="263" r:id="rId14"/>
    <p:sldId id="266" r:id="rId15"/>
    <p:sldId id="267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88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</a:t>
            </a:r>
            <a:r>
              <a:rPr lang="en-US" dirty="0" smtClean="0"/>
              <a:t> middleware bindings</a:t>
            </a:r>
            <a:endParaRPr lang="en-US" dirty="0" smtClean="0"/>
          </a:p>
          <a:p>
            <a:r>
              <a:rPr lang="en-US" dirty="0" smtClean="0"/>
              <a:t>The SAGA </a:t>
            </a:r>
            <a:r>
              <a:rPr lang="en-US" dirty="0" smtClean="0"/>
              <a:t>build system</a:t>
            </a:r>
            <a:endParaRPr lang="en-US" dirty="0" smtClean="0"/>
          </a:p>
          <a:p>
            <a:r>
              <a:rPr lang="en-US" dirty="0" smtClean="0"/>
              <a:t>Mephisto:</a:t>
            </a:r>
            <a:r>
              <a:rPr lang="en-US" dirty="0" smtClean="0"/>
              <a:t> a SAGA deployment/testing tool</a:t>
            </a:r>
          </a:p>
          <a:p>
            <a:r>
              <a:rPr lang="en-US" dirty="0" smtClean="0"/>
              <a:t>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  <a:endParaRPr lang="en-US" dirty="0" smtClean="0"/>
          </a:p>
          <a:p>
            <a:r>
              <a:rPr lang="en-US" dirty="0" smtClean="0"/>
              <a:t>Outlook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condor </a:t>
            </a:r>
            <a:r>
              <a:rPr lang="en-US" dirty="0" smtClean="0"/>
              <a:t>Condor jobs)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</a:t>
            </a:r>
            <a:r>
              <a:rPr lang="en-US" dirty="0" smtClean="0"/>
              <a:t>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</a:t>
            </a:r>
            <a:r>
              <a:rPr lang="en-US" dirty="0" smtClean="0"/>
              <a:t> SAGA Deployment | Testing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99" y="1817641"/>
            <a:ext cx="86770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Adaptor Name	SAGA Package	Requirements	</a:t>
            </a:r>
          </a:p>
          <a:p>
            <a:r>
              <a:rPr lang="en-US" dirty="0" smtClean="0"/>
              <a:t>AWS/EC2	</a:t>
            </a:r>
            <a:r>
              <a:rPr lang="en-US" dirty="0" err="1" smtClean="0"/>
              <a:t>saga::job</a:t>
            </a:r>
            <a:r>
              <a:rPr lang="en-US" dirty="0" smtClean="0"/>
              <a:t>	Amazon EC2 API tools	</a:t>
            </a:r>
          </a:p>
          <a:p>
            <a:r>
              <a:rPr lang="en-US" dirty="0" smtClean="0"/>
              <a:t>Condor	</a:t>
            </a:r>
            <a:r>
              <a:rPr lang="en-US" dirty="0" err="1" smtClean="0"/>
              <a:t>saga::job</a:t>
            </a:r>
            <a:r>
              <a:rPr lang="en-US" dirty="0" smtClean="0"/>
              <a:t>	Condor cmd. line tools	</a:t>
            </a:r>
          </a:p>
          <a:p>
            <a:r>
              <a:rPr lang="en-US" dirty="0" smtClean="0"/>
              <a:t>Local (Fork) Exec	</a:t>
            </a:r>
            <a:r>
              <a:rPr lang="en-US" dirty="0" err="1" smtClean="0"/>
              <a:t>saga::job</a:t>
            </a:r>
            <a:r>
              <a:rPr lang="en-US" dirty="0" smtClean="0"/>
              <a:t>	-	</a:t>
            </a:r>
          </a:p>
          <a:p>
            <a:r>
              <a:rPr lang="en-US" dirty="0" smtClean="0"/>
              <a:t>Local Files	</a:t>
            </a:r>
            <a:r>
              <a:rPr lang="en-US" dirty="0" err="1" smtClean="0"/>
              <a:t>saga::file</a:t>
            </a:r>
            <a:r>
              <a:rPr lang="en-US" dirty="0" smtClean="0"/>
              <a:t>	-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saga::advert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smtClean="0"/>
              <a:t>SQLite3	</a:t>
            </a:r>
            <a:r>
              <a:rPr lang="en-US" dirty="0" err="1" smtClean="0"/>
              <a:t>saga::advert</a:t>
            </a:r>
            <a:r>
              <a:rPr lang="en-US" dirty="0" smtClean="0"/>
              <a:t>	sqlite3 client libraries	</a:t>
            </a:r>
          </a:p>
          <a:p>
            <a:r>
              <a:rPr lang="en-US" dirty="0" smtClean="0"/>
              <a:t>SQLite3 	</a:t>
            </a:r>
            <a:r>
              <a:rPr lang="en-US" dirty="0" err="1" smtClean="0"/>
              <a:t>saga::replica</a:t>
            </a:r>
            <a:r>
              <a:rPr lang="en-US" dirty="0" smtClean="0"/>
              <a:t>	sqlite3 client libraries	</a:t>
            </a:r>
          </a:p>
          <a:p>
            <a:r>
              <a:rPr lang="en-US" dirty="0" err="1" smtClean="0"/>
              <a:t>gLite</a:t>
            </a:r>
            <a:r>
              <a:rPr lang="en-US" dirty="0" smtClean="0"/>
              <a:t> Cream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gLite</a:t>
            </a:r>
            <a:r>
              <a:rPr lang="en-US" dirty="0" smtClean="0"/>
              <a:t> Cream client-side libraries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GRAM2 / GRAM5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GridFTP</a:t>
            </a:r>
            <a:r>
              <a:rPr lang="en-US" dirty="0" smtClean="0"/>
              <a:t>	</a:t>
            </a:r>
            <a:r>
              <a:rPr lang="en-US" dirty="0" err="1" smtClean="0"/>
              <a:t>saga::file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RLS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GridSAM</a:t>
            </a:r>
            <a:r>
              <a:rPr lang="en-US" dirty="0" smtClean="0"/>
              <a:t>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OpenSSL</a:t>
            </a:r>
            <a:r>
              <a:rPr lang="en-US" dirty="0" smtClean="0"/>
              <a:t>	</a:t>
            </a:r>
          </a:p>
          <a:p>
            <a:r>
              <a:rPr lang="en-US" dirty="0" smtClean="0"/>
              <a:t>Platform LSF	</a:t>
            </a:r>
            <a:r>
              <a:rPr lang="en-US" dirty="0" err="1" smtClean="0"/>
              <a:t>saga::job</a:t>
            </a:r>
            <a:r>
              <a:rPr lang="en-US" dirty="0" smtClean="0"/>
              <a:t>	LSF cmd. line tools	</a:t>
            </a:r>
          </a:p>
          <a:p>
            <a:r>
              <a:rPr lang="en-US" dirty="0" smtClean="0"/>
              <a:t>NAREGI	</a:t>
            </a:r>
            <a:r>
              <a:rPr lang="en-US" dirty="0" err="1" smtClean="0"/>
              <a:t>saga::job</a:t>
            </a:r>
            <a:r>
              <a:rPr lang="en-US" dirty="0" smtClean="0"/>
              <a:t>	NAREGI cmd. line tools	</a:t>
            </a:r>
          </a:p>
          <a:p>
            <a:r>
              <a:rPr lang="en-US" dirty="0" smtClean="0"/>
              <a:t>PBS Pro	</a:t>
            </a:r>
            <a:r>
              <a:rPr lang="en-US" dirty="0" err="1" smtClean="0"/>
              <a:t>saga::job</a:t>
            </a:r>
            <a:r>
              <a:rPr lang="en-US" dirty="0" smtClean="0"/>
              <a:t>	PBS cmd. line tools	</a:t>
            </a:r>
          </a:p>
          <a:p>
            <a:r>
              <a:rPr lang="en-US" dirty="0" smtClean="0"/>
              <a:t>SSH 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SCP	</a:t>
            </a:r>
            <a:r>
              <a:rPr lang="en-US" dirty="0" err="1" smtClean="0"/>
              <a:t>saga::file</a:t>
            </a:r>
            <a:r>
              <a:rPr lang="en-US" dirty="0" smtClean="0"/>
              <a:t>	fuse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Torque	</a:t>
            </a:r>
            <a:r>
              <a:rPr lang="en-US" dirty="0" err="1" smtClean="0"/>
              <a:t>saga::job</a:t>
            </a:r>
            <a:r>
              <a:rPr lang="en-US" dirty="0" smtClean="0"/>
              <a:t>	torque cmd. line tools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369</TotalTime>
  <Words>1326</Words>
  <Application>Microsoft Macintosh PowerPoint</Application>
  <PresentationFormat>On-screen Show (4:3)</PresentationFormat>
  <Paragraphs>149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Adaptors (cont.)  </vt:lpstr>
      <vt:lpstr>SAGA’s Build System</vt:lpstr>
      <vt:lpstr>Mephisto: SAGA Deployment | Testing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88</cp:revision>
  <dcterms:created xsi:type="dcterms:W3CDTF">2010-11-28T22:32:10Z</dcterms:created>
  <dcterms:modified xsi:type="dcterms:W3CDTF">2010-11-29T00:32:36Z</dcterms:modified>
</cp:coreProperties>
</file>