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dirty="0" smtClean="0"/>
              <a:t>Shantenu Jha, A </a:t>
            </a:r>
            <a:r>
              <a:rPr lang="en-US" dirty="0" err="1" smtClean="0"/>
              <a:t>Luckow</a:t>
            </a:r>
            <a:r>
              <a:rPr lang="en-US" dirty="0" smtClean="0"/>
              <a:t>, A </a:t>
            </a:r>
            <a:r>
              <a:rPr lang="en-US" dirty="0" err="1" smtClean="0"/>
              <a:t>Merzky</a:t>
            </a:r>
            <a:r>
              <a:rPr lang="en-US" dirty="0" smtClean="0"/>
              <a:t>,</a:t>
            </a:r>
            <a:r>
              <a:rPr lang="en-US" dirty="0" smtClean="0"/>
              <a:t>  M </a:t>
            </a:r>
            <a:r>
              <a:rPr lang="en-US" dirty="0" err="1" smtClean="0"/>
              <a:t>Santcroos</a:t>
            </a:r>
            <a:r>
              <a:rPr lang="en-US" dirty="0" smtClean="0"/>
              <a:t>, O Weidner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http</a:t>
            </a:r>
            <a:r>
              <a:rPr lang="en-US" sz="2100" dirty="0" smtClean="0">
                <a:solidFill>
                  <a:srgbClr val="800000"/>
                </a:solidFill>
              </a:rPr>
              <a:t>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grid </a:t>
            </a:r>
            <a:r>
              <a:rPr lang="en-US" dirty="0" smtClean="0"/>
              <a:t>technologies, from </a:t>
            </a:r>
            <a:r>
              <a:rPr lang="en-US" dirty="0" smtClean="0"/>
              <a:t>production grid infrastructure (PGI</a:t>
            </a:r>
            <a:r>
              <a:rPr lang="en-US" dirty="0" smtClean="0"/>
              <a:t>), from </a:t>
            </a:r>
            <a:r>
              <a:rPr lang="en-US" dirty="0" smtClean="0"/>
              <a:t>grid/distributed applications</a:t>
            </a:r>
          </a:p>
          <a:p>
            <a:r>
              <a:rPr lang="en-US" dirty="0" smtClean="0"/>
              <a:t>Individual Grid technologies: </a:t>
            </a:r>
          </a:p>
          <a:p>
            <a:pPr lvl="1"/>
            <a:r>
              <a:rPr lang="en-US" dirty="0" smtClean="0"/>
              <a:t>Mostly maturing, strengthening, seeing uptake</a:t>
            </a:r>
          </a:p>
          <a:p>
            <a:pPr lvl="2"/>
            <a:r>
              <a:rPr lang="en-US" dirty="0" smtClean="0"/>
              <a:t>e.g., Many grid technologies are to be found in cloud space</a:t>
            </a:r>
          </a:p>
          <a:p>
            <a:pPr lvl="1"/>
            <a:r>
              <a:rPr lang="en-US" dirty="0" smtClean="0"/>
              <a:t>Federation does not have to be difficult, but is due to tech &amp; policy</a:t>
            </a:r>
          </a:p>
          <a:p>
            <a:pPr lvl="2"/>
            <a:r>
              <a:rPr lang="en-US" dirty="0" smtClean="0"/>
              <a:t>e.g., security, underlying policy behind security token</a:t>
            </a:r>
          </a:p>
          <a:p>
            <a:r>
              <a:rPr lang="en-US" dirty="0" smtClean="0"/>
              <a:t>Most PGI don’t work as</a:t>
            </a:r>
            <a:r>
              <a:rPr lang="en-US" dirty="0" smtClean="0"/>
              <a:t> </a:t>
            </a:r>
            <a:r>
              <a:rPr lang="en-US" dirty="0" smtClean="0"/>
              <a:t>grid infrastructures!</a:t>
            </a:r>
          </a:p>
          <a:p>
            <a:pPr lvl="1"/>
            <a:r>
              <a:rPr lang="en-US" dirty="0" smtClean="0"/>
              <a:t>Except </a:t>
            </a:r>
            <a:r>
              <a:rPr lang="en-US" dirty="0" smtClean="0"/>
              <a:t>for the</a:t>
            </a:r>
            <a:r>
              <a:rPr lang="en-US" dirty="0" smtClean="0"/>
              <a:t> elite few</a:t>
            </a:r>
            <a:r>
              <a:rPr lang="en-US" dirty="0" smtClean="0"/>
              <a:t> applications/projects</a:t>
            </a:r>
            <a:endParaRPr lang="en-US" dirty="0" smtClean="0"/>
          </a:p>
          <a:p>
            <a:pPr lvl="1"/>
            <a:r>
              <a:rPr lang="en-US" dirty="0" smtClean="0"/>
              <a:t>Narrow</a:t>
            </a:r>
            <a:r>
              <a:rPr lang="en-US" dirty="0" smtClean="0"/>
              <a:t> </a:t>
            </a:r>
            <a:r>
              <a:rPr lang="en-US" dirty="0" smtClean="0"/>
              <a:t>grids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general-purpose grids </a:t>
            </a:r>
            <a:r>
              <a:rPr lang="en-US" sz="1730" i="1" dirty="0" smtClean="0"/>
              <a:t>[Jha</a:t>
            </a:r>
            <a:r>
              <a:rPr lang="en-US" sz="1730" i="1" dirty="0" smtClean="0"/>
              <a:t>, </a:t>
            </a:r>
            <a:r>
              <a:rPr lang="en-US" sz="1730" i="1" dirty="0" err="1" smtClean="0"/>
              <a:t>Merzky</a:t>
            </a:r>
            <a:r>
              <a:rPr lang="en-US" sz="1730" i="1" dirty="0" smtClean="0"/>
              <a:t>, </a:t>
            </a:r>
            <a:r>
              <a:rPr lang="en-US" sz="1730" i="1" dirty="0" smtClean="0"/>
              <a:t>Fox</a:t>
            </a:r>
            <a:r>
              <a:rPr lang="en-US" sz="1730" i="1" dirty="0" smtClean="0"/>
              <a:t>, CCPE’08</a:t>
            </a:r>
            <a:r>
              <a:rPr lang="en-US" sz="1730" i="1" dirty="0" smtClean="0"/>
              <a:t>]</a:t>
            </a:r>
            <a:endParaRPr lang="en-US" sz="1730" i="1" dirty="0" smtClean="0"/>
          </a:p>
          <a:p>
            <a:r>
              <a:rPr lang="en-US" dirty="0" smtClean="0"/>
              <a:t>Applications:</a:t>
            </a:r>
            <a:endParaRPr lang="en-US" dirty="0" smtClean="0"/>
          </a:p>
          <a:p>
            <a:pPr lvl="1"/>
            <a:r>
              <a:rPr lang="en-US" dirty="0" smtClean="0"/>
              <a:t>Develop </a:t>
            </a:r>
            <a:r>
              <a:rPr lang="en-US" dirty="0" smtClean="0"/>
              <a:t>distributed applications as localized </a:t>
            </a:r>
            <a:r>
              <a:rPr lang="en-US" dirty="0" smtClean="0"/>
              <a:t>applications, </a:t>
            </a:r>
            <a:r>
              <a:rPr lang="en-US" dirty="0" smtClean="0"/>
              <a:t>and then export to distributed environments a posteriori</a:t>
            </a:r>
          </a:p>
          <a:p>
            <a:pPr lvl="2"/>
            <a:r>
              <a:rPr lang="en-US" dirty="0" smtClean="0"/>
              <a:t>Need</a:t>
            </a:r>
            <a:r>
              <a:rPr lang="en-US" dirty="0" smtClean="0"/>
              <a:t> to factor distribution and </a:t>
            </a:r>
            <a:r>
              <a:rPr lang="en-US" dirty="0" smtClean="0"/>
              <a:t>services</a:t>
            </a:r>
            <a:r>
              <a:rPr lang="en-US" dirty="0" smtClean="0"/>
              <a:t> </a:t>
            </a:r>
            <a:r>
              <a:rPr lang="en-US" i="1" dirty="0" smtClean="0"/>
              <a:t>a priori</a:t>
            </a:r>
            <a:endParaRPr lang="en-US" dirty="0" smtClean="0"/>
          </a:p>
          <a:p>
            <a:pPr lvl="1"/>
            <a:r>
              <a:rPr lang="en-US" dirty="0" smtClean="0"/>
              <a:t>Abstractions for developing distributed applications </a:t>
            </a:r>
            <a:r>
              <a:rPr lang="en-US" dirty="0" smtClean="0"/>
              <a:t>missing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Integrated end-to-end </a:t>
            </a:r>
            <a:r>
              <a:rPr lang="en-US" i="1" dirty="0" smtClean="0"/>
              <a:t>solutions for </a:t>
            </a:r>
            <a:r>
              <a:rPr lang="en-US" i="1" dirty="0" smtClean="0"/>
              <a:t>science &amp; engineering</a:t>
            </a:r>
          </a:p>
          <a:p>
            <a:r>
              <a:rPr lang="en-US" dirty="0" smtClean="0"/>
              <a:t>Low impedance between levels and across </a:t>
            </a:r>
            <a:r>
              <a:rPr lang="en-US" dirty="0" smtClean="0"/>
              <a:t>capabilities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 smtClean="0"/>
              <a:t>exist many moving parts and degrees-of-freedom</a:t>
            </a:r>
          </a:p>
          <a:p>
            <a:pPr lvl="2"/>
            <a:r>
              <a:rPr lang="en-US" dirty="0" smtClean="0"/>
              <a:t>Individual components exist, but not integrated within  consistent architectures</a:t>
            </a:r>
          </a:p>
          <a:p>
            <a:pPr lvl="2"/>
            <a:r>
              <a:rPr lang="en-US" dirty="0" smtClean="0"/>
              <a:t>Multiple point-solutions but very few end-to-end solutions</a:t>
            </a:r>
          </a:p>
          <a:p>
            <a:pPr lvl="1"/>
            <a:r>
              <a:rPr lang="en-US" dirty="0" smtClean="0"/>
              <a:t>Most PGI effort: Individual software, not application capabilities</a:t>
            </a:r>
          </a:p>
          <a:p>
            <a:r>
              <a:rPr lang="en-US" dirty="0" smtClean="0"/>
              <a:t>Research Questions that are engendered?</a:t>
            </a:r>
          </a:p>
          <a:p>
            <a:pPr lvl="1"/>
            <a:r>
              <a:rPr lang="en-US" dirty="0" smtClean="0"/>
              <a:t>How do we integrate</a:t>
            </a:r>
            <a:r>
              <a:rPr lang="en-US" dirty="0" smtClean="0"/>
              <a:t> software across </a:t>
            </a:r>
            <a:r>
              <a:rPr lang="en-US" dirty="0" smtClean="0"/>
              <a:t>levels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 we integrate capabilities?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Context </a:t>
            </a:r>
            <a:r>
              <a:rPr lang="en-US" smtClean="0"/>
              <a:t>set by </a:t>
            </a:r>
            <a:r>
              <a:rPr lang="en-US" dirty="0" smtClean="0"/>
              <a:t>open </a:t>
            </a:r>
            <a:r>
              <a:rPr lang="en-US" smtClean="0"/>
              <a:t>challenge: </a:t>
            </a:r>
            <a:r>
              <a:rPr lang="en-US" i="1" smtClean="0"/>
              <a:t>Integrated end-to-end solution</a:t>
            </a:r>
            <a:endParaRPr lang="en-US" smtClean="0"/>
          </a:p>
          <a:p>
            <a:r>
              <a:rPr lang="en-US" dirty="0" smtClean="0"/>
              <a:t>The </a:t>
            </a:r>
            <a:r>
              <a:rPr lang="en-US" dirty="0" smtClean="0"/>
              <a:t>need for broadly and deeply Integrated capabilities</a:t>
            </a:r>
          </a:p>
          <a:p>
            <a:pPr lvl="1"/>
            <a:r>
              <a:rPr lang="en-US" dirty="0" smtClean="0"/>
              <a:t>Broadly Integrated:</a:t>
            </a:r>
          </a:p>
          <a:p>
            <a:pPr lvl="2"/>
            <a:r>
              <a:rPr lang="en-US" dirty="0" smtClean="0"/>
              <a:t>Integrated end-to-end </a:t>
            </a:r>
            <a:r>
              <a:rPr lang="en-US" dirty="0" smtClean="0"/>
              <a:t>solutions </a:t>
            </a:r>
            <a:r>
              <a:rPr lang="en-US" dirty="0" smtClean="0"/>
              <a:t>for applications </a:t>
            </a:r>
            <a:r>
              <a:rPr lang="en-US" dirty="0" smtClean="0"/>
              <a:t>require </a:t>
            </a:r>
            <a:r>
              <a:rPr lang="en-US" dirty="0" smtClean="0"/>
              <a:t>transparent federation of  capabilities and the interoperability of services</a:t>
            </a:r>
          </a:p>
          <a:p>
            <a:pPr lvl="1"/>
            <a:r>
              <a:rPr lang="en-US" dirty="0" smtClean="0"/>
              <a:t>Deeply Integrated:</a:t>
            </a:r>
            <a:endParaRPr lang="en-US" dirty="0" smtClean="0"/>
          </a:p>
          <a:p>
            <a:pPr lvl="2"/>
            <a:r>
              <a:rPr lang="en-US" dirty="0" smtClean="0"/>
              <a:t>Upper</a:t>
            </a:r>
            <a:r>
              <a:rPr lang="en-US" dirty="0" smtClean="0"/>
              <a:t>-level integration between application and </a:t>
            </a:r>
            <a:r>
              <a:rPr lang="en-US" dirty="0" smtClean="0"/>
              <a:t>middleware</a:t>
            </a:r>
          </a:p>
          <a:p>
            <a:pPr lvl="2"/>
            <a:r>
              <a:rPr lang="en-US" dirty="0" smtClean="0"/>
              <a:t>Lower-level Integration between middleware and </a:t>
            </a:r>
            <a:r>
              <a:rPr lang="en-US" dirty="0" smtClean="0"/>
              <a:t>hardware</a:t>
            </a:r>
            <a:endParaRPr lang="en-US" dirty="0" smtClean="0"/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</a:t>
            </a:r>
            <a:r>
              <a:rPr lang="en-US" dirty="0" smtClean="0"/>
              <a:t>exist, </a:t>
            </a:r>
            <a:r>
              <a:rPr lang="en-US" dirty="0" smtClean="0"/>
              <a:t>but need to support end-to-end effort to use</a:t>
            </a:r>
            <a:r>
              <a:rPr lang="en-US" dirty="0" smtClean="0"/>
              <a:t> them to </a:t>
            </a:r>
            <a:r>
              <a:rPr lang="en-US" dirty="0" smtClean="0"/>
              <a:t>transition from experimental to production-</a:t>
            </a:r>
            <a:r>
              <a:rPr lang="en-US" dirty="0" smtClean="0"/>
              <a:t>grade  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1776</TotalTime>
  <Words>469</Words>
  <Application>Microsoft Macintosh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2026</cp:revision>
  <cp:lastPrinted>2010-11-03T18:37:11Z</cp:lastPrinted>
  <dcterms:created xsi:type="dcterms:W3CDTF">2011-07-04T20:54:08Z</dcterms:created>
  <dcterms:modified xsi:type="dcterms:W3CDTF">2011-07-04T21:04:39Z</dcterms:modified>
</cp:coreProperties>
</file>