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8"/>
  </p:notesMasterIdLst>
  <p:sldIdLst>
    <p:sldId id="256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353" autoAdjust="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3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7/4/11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7/4/11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dirty="0" smtClean="0"/>
              <a:t>Shantenu Jha, A </a:t>
            </a:r>
            <a:r>
              <a:rPr lang="en-US" dirty="0" err="1" smtClean="0"/>
              <a:t>Luckow</a:t>
            </a:r>
            <a:r>
              <a:rPr lang="en-US" dirty="0" smtClean="0"/>
              <a:t>, A </a:t>
            </a:r>
            <a:r>
              <a:rPr lang="en-US" dirty="0" err="1" smtClean="0"/>
              <a:t>Merzky</a:t>
            </a:r>
            <a:r>
              <a:rPr lang="en-US" dirty="0" smtClean="0"/>
              <a:t>,</a:t>
            </a:r>
            <a:r>
              <a:rPr lang="en-US" dirty="0" smtClean="0"/>
              <a:t> M </a:t>
            </a:r>
            <a:r>
              <a:rPr lang="en-US" dirty="0" err="1" smtClean="0"/>
              <a:t>Santcross</a:t>
            </a:r>
            <a:r>
              <a:rPr lang="en-US" dirty="0" smtClean="0"/>
              <a:t>, O </a:t>
            </a:r>
            <a:r>
              <a:rPr lang="en-US" dirty="0" smtClean="0"/>
              <a:t>Weidner </a:t>
            </a:r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MAGIC Meeting, 06 July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Current State of Grid Computing: The SAGA Worldview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SAGA? </a:t>
            </a:r>
            <a:endParaRPr lang="en-US" sz="28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1037347" y="2946400"/>
            <a:ext cx="7966954" cy="4608884"/>
          </a:xfrm>
        </p:spPr>
      </p:pic>
      <p:sp>
        <p:nvSpPr>
          <p:cNvPr id="7" name="Rectangle 6"/>
          <p:cNvSpPr/>
          <p:nvPr/>
        </p:nvSpPr>
        <p:spPr>
          <a:xfrm>
            <a:off x="872247" y="1347589"/>
            <a:ext cx="80295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2000"/>
              </a:spcBef>
              <a:buClr>
                <a:prstClr val="black">
                  <a:lumMod val="75000"/>
                  <a:lumOff val="25000"/>
                </a:prstClr>
              </a:buClr>
              <a:buFont typeface="Wingdings 2" pitchFamily="18" charset="2"/>
              <a:buChar char=""/>
            </a:pP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Simple, integrated, stable, uniform and community-standard 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Simple and Stable: 80:20 restricted scope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Integrated: Similar semantics &amp; style across primary functional areas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Uniform: Same interface for different distributed systems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The building blocks upon which to construct “consistent” higher-levels of functionality and abstractions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sz="17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the Current State-of-Play in Production-Ready Grid Infrastructure?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820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Separate grid technologies from production grid infrastructure (PGI) from grid/distributed applications</a:t>
            </a:r>
          </a:p>
          <a:p>
            <a:r>
              <a:rPr lang="en-US" dirty="0" smtClean="0"/>
              <a:t>Individual Grid technologies: </a:t>
            </a:r>
            <a:endParaRPr lang="en-US" dirty="0" smtClean="0"/>
          </a:p>
          <a:p>
            <a:pPr lvl="1"/>
            <a:r>
              <a:rPr lang="en-US" dirty="0" smtClean="0"/>
              <a:t>Mostly maturing</a:t>
            </a:r>
            <a:r>
              <a:rPr lang="en-US" dirty="0" smtClean="0"/>
              <a:t>, strengthening, seeing uptake</a:t>
            </a:r>
            <a:endParaRPr lang="en-US" dirty="0" smtClean="0"/>
          </a:p>
          <a:p>
            <a:pPr lvl="2"/>
            <a:r>
              <a:rPr lang="en-US" dirty="0" smtClean="0"/>
              <a:t>e.g., Many </a:t>
            </a:r>
            <a:r>
              <a:rPr lang="en-US" dirty="0" smtClean="0"/>
              <a:t>grid technologies are to be found in cloud space</a:t>
            </a:r>
            <a:endParaRPr lang="en-US" dirty="0" smtClean="0"/>
          </a:p>
          <a:p>
            <a:pPr lvl="1"/>
            <a:r>
              <a:rPr lang="en-US" dirty="0" smtClean="0"/>
              <a:t>Federation </a:t>
            </a:r>
            <a:r>
              <a:rPr lang="en-US" dirty="0" smtClean="0"/>
              <a:t>does not have to be difficult, but is</a:t>
            </a:r>
            <a:r>
              <a:rPr lang="en-US" dirty="0" smtClean="0"/>
              <a:t> due to tech &amp; policy</a:t>
            </a:r>
          </a:p>
          <a:p>
            <a:pPr lvl="2"/>
            <a:r>
              <a:rPr lang="en-US" dirty="0" smtClean="0"/>
              <a:t>e.g</a:t>
            </a:r>
            <a:r>
              <a:rPr lang="en-US" dirty="0" smtClean="0"/>
              <a:t>., security, underlying policy behind security token</a:t>
            </a:r>
          </a:p>
          <a:p>
            <a:r>
              <a:rPr lang="en-US" dirty="0" smtClean="0"/>
              <a:t>Most </a:t>
            </a:r>
            <a:r>
              <a:rPr lang="en-US" dirty="0" smtClean="0"/>
              <a:t>PGI don’t work as GI, except for the determined/elite few</a:t>
            </a:r>
            <a:r>
              <a:rPr lang="en-US" dirty="0" smtClean="0"/>
              <a:t>!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Narrow Grids versus general-purpose grids </a:t>
            </a:r>
            <a:r>
              <a:rPr lang="en-US" sz="1730" i="1" dirty="0" smtClean="0"/>
              <a:t>[see Jha, </a:t>
            </a:r>
            <a:r>
              <a:rPr lang="en-US" sz="1730" i="1" dirty="0" err="1" smtClean="0"/>
              <a:t>Merzky</a:t>
            </a:r>
            <a:r>
              <a:rPr lang="en-US" sz="1730" i="1" dirty="0" smtClean="0"/>
              <a:t>, Fox et al]</a:t>
            </a:r>
          </a:p>
          <a:p>
            <a:r>
              <a:rPr lang="en-US" dirty="0" smtClean="0"/>
              <a:t>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Abstractions for developing distributed applications missing</a:t>
            </a:r>
          </a:p>
          <a:p>
            <a:pPr lvl="1"/>
            <a:r>
              <a:rPr lang="en-US" dirty="0" smtClean="0"/>
              <a:t>Still develop distributed applications as localized applications and then export to distributed environments a posteriori</a:t>
            </a:r>
          </a:p>
          <a:p>
            <a:pPr lvl="2"/>
            <a:r>
              <a:rPr lang="en-US" dirty="0" smtClean="0"/>
              <a:t>Need first principles distribution or a priori distribution in mind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end-to-end </a:t>
            </a:r>
            <a:r>
              <a:rPr lang="en-US" dirty="0" smtClean="0"/>
              <a:t>solutions</a:t>
            </a:r>
            <a:r>
              <a:rPr lang="en-US" dirty="0" smtClean="0"/>
              <a:t>: </a:t>
            </a:r>
            <a:r>
              <a:rPr lang="en-US" dirty="0" smtClean="0"/>
              <a:t>Applications </a:t>
            </a:r>
            <a:r>
              <a:rPr lang="en-US" dirty="0" smtClean="0"/>
              <a:t>down onwards to the lower reaches of middleware</a:t>
            </a:r>
          </a:p>
          <a:p>
            <a:pPr lvl="1"/>
            <a:r>
              <a:rPr lang="en-US" dirty="0" smtClean="0"/>
              <a:t>There exist many moving parts and degrees-of-freedom</a:t>
            </a:r>
          </a:p>
          <a:p>
            <a:pPr lvl="2"/>
            <a:r>
              <a:rPr lang="en-US" dirty="0" smtClean="0"/>
              <a:t>Individual components exist, but not integrated within</a:t>
            </a:r>
            <a:r>
              <a:rPr lang="en-US" dirty="0" smtClean="0"/>
              <a:t>  </a:t>
            </a:r>
            <a:r>
              <a:rPr lang="en-US" dirty="0" smtClean="0"/>
              <a:t>consistent </a:t>
            </a:r>
            <a:r>
              <a:rPr lang="en-US" dirty="0" smtClean="0"/>
              <a:t>architectures</a:t>
            </a:r>
          </a:p>
          <a:p>
            <a:pPr lvl="2"/>
            <a:r>
              <a:rPr lang="en-US" dirty="0" smtClean="0"/>
              <a:t>Multiple point-solutions but very few end-to-end solutions</a:t>
            </a:r>
            <a:endParaRPr lang="en-US" dirty="0" smtClean="0"/>
          </a:p>
          <a:p>
            <a:pPr lvl="1"/>
            <a:r>
              <a:rPr lang="en-US" dirty="0" smtClean="0"/>
              <a:t>Most PGI effort: Individual software, not application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Research Questions that are engendered?</a:t>
            </a:r>
          </a:p>
          <a:p>
            <a:pPr lvl="1"/>
            <a:r>
              <a:rPr lang="en-US" dirty="0" smtClean="0"/>
              <a:t>How do we integrate disparate &amp; diverse </a:t>
            </a:r>
            <a:r>
              <a:rPr lang="en-US" dirty="0" smtClean="0"/>
              <a:t>software across levels?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broadly </a:t>
            </a:r>
            <a:r>
              <a:rPr lang="en-US" dirty="0" smtClean="0"/>
              <a:t>and</a:t>
            </a:r>
            <a:r>
              <a:rPr lang="en-US" dirty="0" smtClean="0"/>
              <a:t> deeply Integrated capabilities</a:t>
            </a:r>
          </a:p>
          <a:p>
            <a:pPr lvl="1"/>
            <a:r>
              <a:rPr lang="en-US" dirty="0" smtClean="0"/>
              <a:t>Broadly Integrated:</a:t>
            </a:r>
          </a:p>
          <a:p>
            <a:pPr lvl="2"/>
            <a:r>
              <a:rPr lang="en-US" dirty="0" smtClean="0"/>
              <a:t>Integrated end-to-end solutio</a:t>
            </a:r>
            <a:r>
              <a:rPr lang="en-US" dirty="0" smtClean="0"/>
              <a:t>n</a:t>
            </a:r>
            <a:r>
              <a:rPr lang="en-US" dirty="0" smtClean="0"/>
              <a:t> for applications requires transparent federation of  capabilities and the interoperability of services</a:t>
            </a:r>
          </a:p>
          <a:p>
            <a:pPr lvl="1"/>
            <a:r>
              <a:rPr lang="en-US" dirty="0" smtClean="0"/>
              <a:t>Deeply Integrated:</a:t>
            </a:r>
            <a:endParaRPr lang="en-US" dirty="0" smtClean="0"/>
          </a:p>
          <a:p>
            <a:pPr lvl="2"/>
            <a:r>
              <a:rPr lang="en-US" dirty="0" smtClean="0"/>
              <a:t>Lower-level Integration between middleware and hardware</a:t>
            </a:r>
          </a:p>
          <a:p>
            <a:pPr lvl="2"/>
            <a:r>
              <a:rPr lang="en-US" dirty="0" smtClean="0"/>
              <a:t>Upper-level integration between application and middleware</a:t>
            </a:r>
          </a:p>
          <a:p>
            <a:r>
              <a:rPr lang="en-US" dirty="0" smtClean="0"/>
              <a:t>One suggestion for NSF + DOE</a:t>
            </a:r>
          </a:p>
          <a:p>
            <a:pPr lvl="1"/>
            <a:r>
              <a:rPr lang="en-US" dirty="0" smtClean="0"/>
              <a:t>Test-beds exist out there but need to support</a:t>
            </a:r>
            <a:r>
              <a:rPr lang="en-US" dirty="0" smtClean="0"/>
              <a:t> end-to-end effort </a:t>
            </a:r>
            <a:r>
              <a:rPr lang="en-US" dirty="0" smtClean="0"/>
              <a:t>to use test-beds to transition from experimental to production-grade. 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1766</TotalTime>
  <Words>454</Words>
  <Application>Microsoft Macintosh PowerPoint</Application>
  <PresentationFormat>On-screen Show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Perspective</vt:lpstr>
      <vt:lpstr>2_saga_theme</vt:lpstr>
      <vt:lpstr>The Current State of Grid Computing: The SAGA Worldview</vt:lpstr>
      <vt:lpstr>What is SAGA? </vt:lpstr>
      <vt:lpstr>What is the Current State-of-Play in Production-Ready Grid Infrastructure?</vt:lpstr>
      <vt:lpstr>Open Challenge</vt:lpstr>
      <vt:lpstr>The Road Ahead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2012</cp:revision>
  <cp:lastPrinted>2010-11-03T18:37:11Z</cp:lastPrinted>
  <dcterms:created xsi:type="dcterms:W3CDTF">2011-07-04T19:38:00Z</dcterms:created>
  <dcterms:modified xsi:type="dcterms:W3CDTF">2011-07-04T20:19:46Z</dcterms:modified>
</cp:coreProperties>
</file>