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8" r:id="rId4"/>
    <p:sldId id="259" r:id="rId5"/>
    <p:sldId id="261" r:id="rId6"/>
    <p:sldId id="262" r:id="rId7"/>
    <p:sldId id="263" r:id="rId8"/>
    <p:sldId id="266" r:id="rId9"/>
    <p:sldId id="267" r:id="rId10"/>
    <p:sldId id="264" r:id="rId11"/>
    <p:sldId id="265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6407" autoAdjust="0"/>
    <p:restoredTop sz="94668" autoAdjust="0"/>
  </p:normalViewPr>
  <p:slideViewPr>
    <p:cSldViewPr snapToGrid="0" snapToObjects="1">
      <p:cViewPr varScale="1">
        <p:scale>
          <a:sx n="100" d="100"/>
          <a:sy n="100" d="100"/>
        </p:scale>
        <p:origin x="-10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/software/cpp/download" TargetMode="External"/><Relationship Id="rId4" Type="http://schemas.openxmlformats.org/officeDocument/2006/relationships/hyperlink" Target="https://svn.cct.lsu.edu/repos/saga-projects/applications/mephist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aust.cct.lsu.edu/trac/mephist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.cct.lsu.edu/software/cpp/" TargetMode="External"/><Relationship Id="rId3" Type="http://schemas.openxmlformats.org/officeDocument/2006/relationships/hyperlink" Target="https://svn.cct.lsu.edu/repos/sag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st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is the only required environment variable. It makes sense to put it e.g. in your 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will also have to add SAGA to your loader and </a:t>
            </a:r>
            <a:br>
              <a:rPr lang="en-US" dirty="0" smtClean="0"/>
            </a:br>
            <a:r>
              <a:rPr lang="en-US" dirty="0" smtClean="0"/>
              <a:t>Python paths if it is not installed in /</a:t>
            </a:r>
            <a:r>
              <a:rPr lang="en-US" dirty="0" err="1" smtClean="0"/>
              <a:t>usr</a:t>
            </a:r>
            <a:r>
              <a:rPr lang="en-US" dirty="0" smtClean="0"/>
              <a:t> or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601" y="2979801"/>
            <a:ext cx="7243299" cy="27699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SAGA_LOCATION=/install/location/dir/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4380002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LD_LIBRARY_PATH=${SAGA_LOCATION}/</a:t>
            </a:r>
            <a:r>
              <a:rPr lang="en-US" sz="1200" dirty="0" err="1" smtClean="0">
                <a:latin typeface="Andale Mono"/>
                <a:cs typeface="Andale Mono"/>
              </a:rPr>
              <a:t>lib:$LD_LIBRARY_PATH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export DYLD_LIBRARY_PATH=${SAGA_LOCATION}/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lib:$DYLD_LIBRARY_PATH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  # 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MacOS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export PYTHONPATH=${</a:t>
            </a:r>
            <a:r>
              <a:rPr lang="en-US" sz="1200" dirty="0" smtClean="0">
                <a:latin typeface="Andale Mono"/>
                <a:cs typeface="Andale Mono"/>
              </a:rPr>
              <a:t>SAGA_LOCATION}/</a:t>
            </a:r>
            <a:r>
              <a:rPr lang="en-US" sz="1200" dirty="0" smtClean="0">
                <a:latin typeface="Andale Mono"/>
                <a:cs typeface="Andale Mono"/>
              </a:rPr>
              <a:t>lib/</a:t>
            </a:r>
            <a:r>
              <a:rPr lang="en-US" sz="1200" dirty="0" err="1" smtClean="0">
                <a:latin typeface="Andale Mono"/>
                <a:cs typeface="Andale Mono"/>
              </a:rPr>
              <a:t>pythonX.Y</a:t>
            </a:r>
            <a:r>
              <a:rPr lang="en-US" sz="1200" dirty="0" smtClean="0">
                <a:latin typeface="Andale Mono"/>
                <a:cs typeface="Andale Mono"/>
              </a:rPr>
              <a:t>/site-packages/:${PYTHONPATH}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SAGA file tool to print the contents of a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the SAGA module into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601" y="4380002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python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Python 2.6.1 (r261:67515, Feb 11 2010, 00:51:29) 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[GCC 4.2.1 (Apple Inc. build 5646)] on 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darwin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Type "help", "copyright", "credits" or "license" for more information.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import saga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saga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&lt;module 'saga' from '/opt/saga-svn/lib/python2.6.1/site-packages/saga/__init__.pyc'&gt;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62194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SAGA_LOCATION/bin/saga-file cat file://</a:t>
            </a:r>
            <a:r>
              <a:rPr lang="en-US" sz="1200" dirty="0" err="1" smtClean="0">
                <a:latin typeface="Andale Mono"/>
                <a:cs typeface="Andale Mono"/>
              </a:rPr>
              <a:t>localhost/etc/passwd</a:t>
            </a:r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Mepisto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simplify installation we have </a:t>
            </a:r>
            <a:r>
              <a:rPr lang="en-US" dirty="0" err="1" smtClean="0"/>
              <a:t>Mephisto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http://faust.cct.lsu.edu/trac/mephisto</a:t>
            </a:r>
            <a:endParaRPr lang="en-US" dirty="0" smtClean="0"/>
          </a:p>
          <a:p>
            <a:r>
              <a:rPr lang="en-US" dirty="0" smtClean="0"/>
              <a:t>But read warning at (bottom of):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http://saga.cct.lsu.edu/software/cpp/download</a:t>
            </a:r>
            <a:endParaRPr lang="en-US" dirty="0" smtClean="0"/>
          </a:p>
          <a:p>
            <a:r>
              <a:rPr lang="en-US" dirty="0" err="1" smtClean="0"/>
              <a:t>svn</a:t>
            </a:r>
            <a:r>
              <a:rPr lang="en-US" dirty="0" smtClean="0"/>
              <a:t> co </a:t>
            </a:r>
            <a:r>
              <a:rPr lang="en-US" dirty="0" smtClean="0">
                <a:hlinkClick r:id="rId4"/>
              </a:rPr>
              <a:t>https://svn.cct.lsu.edu/repos/saga-projects/applications/mephisto/</a:t>
            </a:r>
            <a:endParaRPr lang="en-US" dirty="0" smtClean="0"/>
          </a:p>
          <a:p>
            <a:pPr lvl="1"/>
            <a:r>
              <a:rPr lang="en-US" dirty="0" err="1" smtClean="0"/>
              <a:t>cd</a:t>
            </a:r>
            <a:r>
              <a:rPr lang="en-US" dirty="0" smtClean="0"/>
              <a:t> trunk</a:t>
            </a:r>
          </a:p>
          <a:p>
            <a:pPr lvl="1"/>
            <a:r>
              <a:rPr lang="en-US" dirty="0" smtClean="0"/>
              <a:t>Perl </a:t>
            </a:r>
            <a:r>
              <a:rPr lang="en-US" dirty="0" err="1" smtClean="0"/>
              <a:t>mephisto.pl</a:t>
            </a:r>
            <a:r>
              <a:rPr lang="en-US" dirty="0" smtClean="0"/>
              <a:t> install –target-dir=/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</a:p>
          <a:p>
            <a:pPr lvl="2"/>
            <a:r>
              <a:rPr lang="en-US" dirty="0" smtClean="0"/>
              <a:t>On FG might use $HOME/saga [just a suggestion]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 consists of several components that can be installed on demand and separately:</a:t>
            </a:r>
          </a:p>
          <a:p>
            <a:pPr lvl="1"/>
            <a:r>
              <a:rPr lang="en-US" b="1" i="1" dirty="0" smtClean="0"/>
              <a:t>Core Components </a:t>
            </a:r>
            <a:r>
              <a:rPr lang="en-US" dirty="0" smtClean="0"/>
              <a:t>(required)</a:t>
            </a:r>
            <a:endParaRPr lang="en-US" b="1" i="1" dirty="0" smtClean="0"/>
          </a:p>
          <a:p>
            <a:pPr lvl="2"/>
            <a:r>
              <a:rPr lang="en-US" dirty="0" smtClean="0"/>
              <a:t>Also contains the default adaptors (local files, local jobs </a:t>
            </a:r>
            <a:br>
              <a:rPr lang="en-US" dirty="0" smtClean="0"/>
            </a:br>
            <a:r>
              <a:rPr lang="en-US" dirty="0" smtClean="0"/>
              <a:t>and SQL-based advert and replica adaptors) </a:t>
            </a:r>
          </a:p>
          <a:p>
            <a:pPr lvl="1"/>
            <a:r>
              <a:rPr lang="en-US" b="1" i="1" dirty="0" smtClean="0"/>
              <a:t>Python Language Bindings </a:t>
            </a:r>
            <a:r>
              <a:rPr lang="en-US" dirty="0" smtClean="0"/>
              <a:t>(optional)</a:t>
            </a:r>
          </a:p>
          <a:p>
            <a:pPr lvl="1"/>
            <a:r>
              <a:rPr lang="en-US" b="1" i="1" dirty="0" smtClean="0"/>
              <a:t>Adaptors </a:t>
            </a:r>
            <a:r>
              <a:rPr lang="en-US" dirty="0" smtClean="0"/>
              <a:t>(optional)</a:t>
            </a:r>
            <a:endParaRPr lang="en-US" b="1" i="1" dirty="0" smtClean="0"/>
          </a:p>
          <a:p>
            <a:pPr lvl="2"/>
            <a:r>
              <a:rPr lang="en-US" dirty="0" err="1" smtClean="0"/>
              <a:t>Globus</a:t>
            </a:r>
            <a:r>
              <a:rPr lang="en-US" dirty="0" smtClean="0"/>
              <a:t>, LSF, </a:t>
            </a:r>
            <a:r>
              <a:rPr lang="en-US" dirty="0" err="1" smtClean="0"/>
              <a:t>gLite</a:t>
            </a:r>
            <a:r>
              <a:rPr lang="en-US" dirty="0" smtClean="0"/>
              <a:t>, SSH, Cloud, …</a:t>
            </a:r>
          </a:p>
          <a:p>
            <a:r>
              <a:rPr lang="en-US" dirty="0" smtClean="0"/>
              <a:t>The latest versions of all components can be downloaded from the SAGA website: </a:t>
            </a:r>
            <a:r>
              <a:rPr lang="en-US" dirty="0" smtClean="0">
                <a:hlinkClick r:id="rId2"/>
              </a:rPr>
              <a:t>http://saga.cct.lsu.edu/</a:t>
            </a:r>
            <a:endParaRPr lang="en-US" dirty="0" smtClean="0"/>
          </a:p>
          <a:p>
            <a:r>
              <a:rPr lang="en-US" dirty="0" smtClean="0"/>
              <a:t>SVN: </a:t>
            </a:r>
            <a:r>
              <a:rPr lang="en-US" dirty="0" smtClean="0">
                <a:hlinkClick r:id="rId3"/>
              </a:rPr>
              <a:t>https://svn.cct.lsu.edu/repos/saga/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Available Components / Adaptors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is written in C++ and a little bit of Python. To build and install it, you’ll need at least:</a:t>
            </a:r>
          </a:p>
          <a:p>
            <a:pPr lvl="1"/>
            <a:r>
              <a:rPr lang="en-US" dirty="0" smtClean="0"/>
              <a:t>C++ compiler and library</a:t>
            </a:r>
          </a:p>
          <a:p>
            <a:pPr lvl="1"/>
            <a:r>
              <a:rPr lang="en-US" dirty="0" smtClean="0"/>
              <a:t>make tools</a:t>
            </a:r>
          </a:p>
          <a:p>
            <a:pPr lvl="1"/>
            <a:r>
              <a:rPr lang="en-US" dirty="0" smtClean="0"/>
              <a:t>Python (optional)</a:t>
            </a:r>
          </a:p>
          <a:p>
            <a:r>
              <a:rPr lang="en-US" dirty="0" smtClean="0"/>
              <a:t>All SAGA components </a:t>
            </a:r>
            <a:r>
              <a:rPr lang="en-US" b="1" dirty="0" smtClean="0"/>
              <a:t>require </a:t>
            </a:r>
            <a:r>
              <a:rPr lang="en-US" dirty="0" smtClean="0"/>
              <a:t>the Boost C++ libraries</a:t>
            </a:r>
            <a:br>
              <a:rPr lang="en-US" dirty="0" smtClean="0"/>
            </a:br>
            <a:r>
              <a:rPr lang="en-US" dirty="0" smtClean="0"/>
              <a:t>(&gt;= 1.33.1). They are available as binary packages on many (Linux) systems. The source installer can be downloaded at </a:t>
            </a:r>
            <a:r>
              <a:rPr lang="en-US" dirty="0" smtClean="0">
                <a:hlinkClick r:id="rId2"/>
              </a:rPr>
              <a:t>http://www.boost.org</a:t>
            </a:r>
            <a:endParaRPr lang="en-US" dirty="0" smtClean="0"/>
          </a:p>
          <a:p>
            <a:r>
              <a:rPr lang="en-US" dirty="0" smtClean="0"/>
              <a:t>Adaptors require additional libraries / tools to be installed (e.g. </a:t>
            </a:r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 client </a:t>
            </a:r>
            <a:r>
              <a:rPr lang="en-US" dirty="0" err="1" smtClean="0"/>
              <a:t>libs</a:t>
            </a:r>
            <a:r>
              <a:rPr lang="en-US" dirty="0" smtClean="0"/>
              <a:t>, etc…)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(Core 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Boost C++ libraries and the </a:t>
            </a:r>
            <a:r>
              <a:rPr lang="en-US" dirty="0" err="1" smtClean="0"/>
              <a:t>PostgreSQL</a:t>
            </a:r>
            <a:r>
              <a:rPr lang="en-US" dirty="0" smtClean="0"/>
              <a:t> client libraries if you want to use the default advert and replica adaptors</a:t>
            </a:r>
          </a:p>
          <a:p>
            <a:r>
              <a:rPr lang="en-US" dirty="0" smtClean="0"/>
              <a:t>Download and unpack the Core Components. Decide where you want to install SAGA (local/global).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542827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--prefix=SAGA_LOCATION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--with-boost=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postgresql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(Python Bindings)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</a:t>
            </a:r>
            <a:r>
              <a:rPr lang="en-US" i="1" dirty="0" smtClean="0"/>
              <a:t>SAGA Core Components </a:t>
            </a:r>
            <a:r>
              <a:rPr lang="en-US" dirty="0" smtClean="0"/>
              <a:t>and Python </a:t>
            </a:r>
            <a:br>
              <a:rPr lang="en-US" dirty="0" smtClean="0"/>
            </a:br>
            <a:r>
              <a:rPr lang="en-US" dirty="0" smtClean="0"/>
              <a:t>(&gt;= 2.3 with shared libraries installed) </a:t>
            </a:r>
          </a:p>
          <a:p>
            <a:r>
              <a:rPr lang="en-US" dirty="0" smtClean="0"/>
              <a:t>Download and unpack the Python Bindings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997362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--with-python=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Globus</a:t>
            </a:r>
            <a:r>
              <a:rPr lang="en-US" dirty="0" smtClean="0"/>
              <a:t> Adaptors)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</a:t>
            </a:r>
            <a:r>
              <a:rPr lang="en-US" dirty="0" err="1" smtClean="0"/>
              <a:t>Globus</a:t>
            </a:r>
            <a:r>
              <a:rPr lang="en-US" dirty="0" smtClean="0"/>
              <a:t> Toolkit (available at http://</a:t>
            </a:r>
            <a:r>
              <a:rPr lang="en-US" dirty="0" err="1" smtClean="0"/>
              <a:t>www.globus.org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</a:t>
            </a:r>
            <a:r>
              <a:rPr lang="en-US" dirty="0" err="1" smtClean="0"/>
              <a:t>Globus</a:t>
            </a:r>
            <a:r>
              <a:rPr lang="en-US" dirty="0" smtClean="0"/>
              <a:t>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works similar for all other SAGA Adaptors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826396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GLOBUS_LOCATION=/path/to/your/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/installation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-location=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-flavor=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(Condor Adaptor)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Condor Client Tools (available at </a:t>
            </a:r>
            <a:r>
              <a:rPr lang="de-DE" dirty="0"/>
              <a:t>http://</a:t>
            </a:r>
            <a:r>
              <a:rPr lang="de-DE" dirty="0" err="1"/>
              <a:t>www.cs.wisc.edu</a:t>
            </a:r>
            <a:r>
              <a:rPr lang="de-DE" dirty="0"/>
              <a:t>/</a:t>
            </a:r>
            <a:r>
              <a:rPr lang="de-DE" dirty="0" err="1"/>
              <a:t>condor</a:t>
            </a:r>
            <a:r>
              <a:rPr lang="de-DE" dirty="0"/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Condor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127996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condor=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0288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SAGA_LOCATION must point to your Core Components installation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might help ;-) </a:t>
            </a:r>
          </a:p>
          <a:p>
            <a:r>
              <a:rPr lang="en-US" dirty="0" smtClean="0"/>
              <a:t>Each adaptor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68611830"/>
      </p:ext>
    </p:extLst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236</TotalTime>
  <Words>906</Words>
  <Application>Microsoft Macintosh PowerPoint</Application>
  <PresentationFormat>On-screen Show (4:3)</PresentationFormat>
  <Paragraphs>108</Paragraphs>
  <Slides>12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Installation and Configuration</vt:lpstr>
      <vt:lpstr>Installation</vt:lpstr>
      <vt:lpstr>Latest Available Components / Adaptors</vt:lpstr>
      <vt:lpstr>Installation</vt:lpstr>
      <vt:lpstr>Installation (Core Components)</vt:lpstr>
      <vt:lpstr>Installation (Python Bindings)</vt:lpstr>
      <vt:lpstr>Installation (Globus Adaptors)</vt:lpstr>
      <vt:lpstr>Installation (Condor Adaptor)</vt:lpstr>
      <vt:lpstr>Installation Recap</vt:lpstr>
      <vt:lpstr>Configure Environment</vt:lpstr>
      <vt:lpstr>Test The Installation</vt:lpstr>
      <vt:lpstr>Mepisto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60</cp:revision>
  <dcterms:created xsi:type="dcterms:W3CDTF">2010-11-15T17:57:37Z</dcterms:created>
  <dcterms:modified xsi:type="dcterms:W3CDTF">2010-11-15T17:59:35Z</dcterms:modified>
</cp:coreProperties>
</file>