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050150_Samp4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050200_Samp4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040400_Samp4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2725" y="688975"/>
            <a:ext cx="6176963" cy="5478463"/>
            <a:chOff x="1482725" y="688975"/>
            <a:chExt cx="6176963" cy="54784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2725" y="688975"/>
              <a:ext cx="6176963" cy="547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7939" t="15242" r="49987" b="69458"/>
            <a:stretch>
              <a:fillRect/>
            </a:stretch>
          </p:blipFill>
          <p:spPr bwMode="auto">
            <a:xfrm>
              <a:off x="2590800" y="1524000"/>
              <a:ext cx="1981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PureMD_040400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PureMD_040400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PureMD_050150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PureMD_015150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313" y="688975"/>
            <a:ext cx="6175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Water_Ind_at</a:t>
            </a:r>
            <a:r>
              <a:rPr lang="en-US" altLang="ko-KR" dirty="0" smtClean="0"/>
              <a:t> 0.30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4313" y="688975"/>
            <a:ext cx="6175375" cy="5486400"/>
            <a:chOff x="1484313" y="688975"/>
            <a:chExt cx="6175375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4313" y="688975"/>
              <a:ext cx="6175375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6684" t="11053" r="52468" b="76447"/>
            <a:stretch>
              <a:fillRect/>
            </a:stretch>
          </p:blipFill>
          <p:spPr bwMode="auto">
            <a:xfrm>
              <a:off x="2514600" y="12954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Water_Ind_at</a:t>
            </a:r>
            <a:r>
              <a:rPr lang="en-US" altLang="ko-KR" dirty="0" smtClean="0"/>
              <a:t> 0.30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"Jeff" Ko</cp:lastModifiedBy>
  <cp:revision>10</cp:revision>
  <dcterms:created xsi:type="dcterms:W3CDTF">2012-06-02T19:03:59Z</dcterms:created>
  <dcterms:modified xsi:type="dcterms:W3CDTF">2012-06-10T14:06:38Z</dcterms:modified>
</cp:coreProperties>
</file>