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theme/theme9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slideLayouts/slideLayout68.xml" ContentType="application/vnd.openxmlformats-officedocument.presentationml.slideLayout+xml"/>
  <Override PartName="/ppt/theme/theme12.xml" ContentType="application/vnd.openxmlformats-officedocument.theme+xml"/>
  <Override PartName="/ppt/slideLayouts/slideLayout69.xml" ContentType="application/vnd.openxmlformats-officedocument.presentationml.slideLayout+xml"/>
  <Override PartName="/ppt/theme/theme13.xml" ContentType="application/vnd.openxmlformats-officedocument.theme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  <p:sldMasterId id="2147483679" r:id="rId3"/>
    <p:sldMasterId id="2147483681" r:id="rId4"/>
    <p:sldMasterId id="2147483683" r:id="rId5"/>
    <p:sldMasterId id="2147483689" r:id="rId6"/>
    <p:sldMasterId id="2147483706" r:id="rId7"/>
    <p:sldMasterId id="2147483708" r:id="rId8"/>
    <p:sldMasterId id="2147483710" r:id="rId9"/>
    <p:sldMasterId id="2147483712" r:id="rId10"/>
    <p:sldMasterId id="2147483718" r:id="rId11"/>
    <p:sldMasterId id="2147483735" r:id="rId12"/>
    <p:sldMasterId id="2147483737" r:id="rId13"/>
    <p:sldMasterId id="2147483739" r:id="rId14"/>
    <p:sldMasterId id="2147483741" r:id="rId15"/>
  </p:sldMasterIdLst>
  <p:notesMasterIdLst>
    <p:notesMasterId r:id="rId21"/>
  </p:notesMasterIdLst>
  <p:sldIdLst>
    <p:sldId id="293" r:id="rId16"/>
    <p:sldId id="294" r:id="rId17"/>
    <p:sldId id="313" r:id="rId18"/>
    <p:sldId id="311" r:id="rId19"/>
    <p:sldId id="31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0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5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EB79-89E8-A94B-AC1A-54DCF624E5B2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6E2D0-3DA8-0A4F-9A90-3E1A8900A5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2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96703"/>
            <a:ext cx="8923005" cy="153785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3200" dirty="0" smtClean="0">
                <a:latin typeface="Arial Black"/>
                <a:cs typeface="Arial Black"/>
              </a:rPr>
              <a:t>DARE-NGS: Extensible and Scalable NGS Analytics on the High</a:t>
            </a:r>
            <a:r>
              <a:rPr lang="en-US" sz="3200" baseline="0" dirty="0" smtClean="0">
                <a:latin typeface="Arial Black"/>
                <a:cs typeface="Arial Black"/>
              </a:rPr>
              <a:t> Performance Distributed Resources</a:t>
            </a:r>
            <a:endParaRPr lang="en-US" sz="32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r>
              <a:rPr lang="en-US" dirty="0" smtClean="0"/>
              <a:t>Dynamic Application Runtime Environment</a:t>
            </a:r>
            <a:endParaRPr lang="en-US" dirty="0"/>
          </a:p>
        </p:txBody>
      </p:sp>
      <p:pic>
        <p:nvPicPr>
          <p:cNvPr id="4" name="Picture 3" descr="DA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9" y="333258"/>
            <a:ext cx="1457344" cy="8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136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7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2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theme" Target="../theme/theme12.xml"/><Relationship Id="rId3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theme" Target="../theme/theme13.xml"/><Relationship Id="rId3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theme" Target="../theme/theme15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2.xml"/><Relationship Id="rId3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4.xml"/><Relationship Id="rId18" Type="http://schemas.openxmlformats.org/officeDocument/2006/relationships/theme" Target="../theme/theme6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theme" Target="../theme/theme7.xml"/><Relationship Id="rId3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theme" Target="../theme/theme8.xml"/><Relationship Id="rId3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47" r:id="rId2"/>
    <p:sldLayoutId id="2147483662" r:id="rId3"/>
    <p:sldLayoutId id="2147483749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50" r:id="rId2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48" r:id="rId17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are.cct.lsu.edu/gateways/ngs/users/login" TargetMode="External"/><Relationship Id="rId3" Type="http://schemas.openxmlformats.org/officeDocument/2006/relationships/hyperlink" Target="http://dare.cct.lsu.edu/gateways/ngs/ngs/chipseq_for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are.cct.lsu.edu/gateways/ngs/ngs/job_table_vie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Joohyun Kim, Sharath Maddineni, Shantenu </a:t>
            </a:r>
            <a:r>
              <a:rPr lang="en-US" dirty="0" smtClean="0"/>
              <a:t>Jha,</a:t>
            </a:r>
            <a:br>
              <a:rPr lang="en-US" dirty="0" smtClean="0"/>
            </a:br>
            <a:r>
              <a:rPr lang="en-US" b="1" dirty="0" smtClean="0"/>
              <a:t>Center </a:t>
            </a:r>
            <a:r>
              <a:rPr lang="en-US" b="1" dirty="0"/>
              <a:t>for Computation and Technology (CCT)</a:t>
            </a:r>
            <a:br>
              <a:rPr lang="en-US" b="1" dirty="0"/>
            </a:br>
            <a:r>
              <a:rPr lang="en-US" b="1" dirty="0"/>
              <a:t>Louisiana State University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Christopher </a:t>
            </a:r>
            <a:r>
              <a:rPr lang="en-US" dirty="0" err="1" smtClean="0"/>
              <a:t>Gissendanner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Department of Biology</a:t>
            </a:r>
            <a:br>
              <a:rPr lang="en-US" b="1" dirty="0" smtClean="0"/>
            </a:br>
            <a:r>
              <a:rPr lang="en-US" b="1" dirty="0" smtClean="0"/>
              <a:t>University of Louisiana at Monroe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  <p:pic>
        <p:nvPicPr>
          <p:cNvPr id="6" name="Picture 5" descr="cct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44" y="156633"/>
            <a:ext cx="1841270" cy="1193651"/>
          </a:xfrm>
          <a:prstGeom prst="rect">
            <a:avLst/>
          </a:prstGeom>
        </p:spPr>
      </p:pic>
      <p:pic>
        <p:nvPicPr>
          <p:cNvPr id="7" name="Picture 6" descr="ProcessHorizont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7" y="283396"/>
            <a:ext cx="2061634" cy="8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6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DARE</a:t>
            </a:r>
            <a:r>
              <a:rPr lang="en-US" sz="2800" b="1" dirty="0" smtClean="0"/>
              <a:t>-NGS : Demo (Sharath Maddineni)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6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39826"/>
            <a:ext cx="8913813" cy="792651"/>
          </a:xfrm>
        </p:spPr>
        <p:txBody>
          <a:bodyPr/>
          <a:lstStyle/>
          <a:p>
            <a:r>
              <a:rPr lang="en-US" dirty="0" smtClean="0"/>
              <a:t>DARE-NGS with </a:t>
            </a:r>
            <a:r>
              <a:rPr lang="en-US" dirty="0" err="1" smtClean="0"/>
              <a:t>CHiP-Seq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Go to</a:t>
            </a:r>
          </a:p>
          <a:p>
            <a:pPr lvl="1"/>
            <a:r>
              <a:rPr lang="en-US" dirty="0">
                <a:hlinkClick r:id="rId2"/>
              </a:rPr>
              <a:t>http://dare.cct.lsu.edu/gateways/ngs/users/login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Login</a:t>
            </a:r>
          </a:p>
          <a:p>
            <a:pPr lvl="1"/>
            <a:r>
              <a:rPr lang="en-US" dirty="0"/>
              <a:t>Email = “</a:t>
            </a:r>
            <a:r>
              <a:rPr lang="en-US" dirty="0" err="1"/>
              <a:t>test@test.com</a:t>
            </a:r>
            <a:r>
              <a:rPr lang="en-US" dirty="0"/>
              <a:t>”, Password= “demo” (without quotes)</a:t>
            </a:r>
          </a:p>
          <a:p>
            <a:r>
              <a:rPr lang="en-US" dirty="0"/>
              <a:t>Go to</a:t>
            </a:r>
          </a:p>
          <a:p>
            <a:pPr lvl="1"/>
            <a:r>
              <a:rPr lang="en-US" dirty="0">
                <a:hlinkClick r:id="rId3"/>
              </a:rPr>
              <a:t>http://dare.cct.lsu.edu/gateways/ngs/ngs/chipseq_form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9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Fill the form</a:t>
            </a:r>
          </a:p>
          <a:p>
            <a:pPr marL="914400" lvl="1" indent="-514350"/>
            <a:r>
              <a:rPr lang="en-US" dirty="0"/>
              <a:t>Description = demo</a:t>
            </a:r>
          </a:p>
          <a:p>
            <a:pPr marL="914400" lvl="1" indent="-514350"/>
            <a:r>
              <a:rPr lang="en-US" dirty="0"/>
              <a:t>CHOOSE REFERENCE GENOME = “Mouse(mm9)”(Drop Down)</a:t>
            </a:r>
          </a:p>
          <a:p>
            <a:pPr marL="914400" lvl="1" indent="-514350"/>
            <a:r>
              <a:rPr lang="en-US" dirty="0"/>
              <a:t>CHOOSE MAPPING TOOL=‘’BWA” or “Bowtie”</a:t>
            </a:r>
          </a:p>
          <a:p>
            <a:pPr marL="914400" lvl="1" indent="-514350"/>
            <a:r>
              <a:rPr lang="en-US" dirty="0"/>
              <a:t>COLOR SPACE= “Yes”</a:t>
            </a:r>
          </a:p>
          <a:p>
            <a:pPr marL="914400" lvl="1" indent="-514350"/>
            <a:r>
              <a:rPr lang="en-US" dirty="0"/>
              <a:t>CHOOSE PEAK CALLING TOOL  = “MACS”</a:t>
            </a:r>
          </a:p>
          <a:p>
            <a:pPr marL="914400" lvl="1" indent="-514350"/>
            <a:r>
              <a:rPr lang="en-US" dirty="0"/>
              <a:t>CHOOSE CONTROL DATA FOR INPUT= “Snyder_NHR-6v2_Input_L2_rep1_ACGT.fastq”</a:t>
            </a:r>
          </a:p>
          <a:p>
            <a:pPr marL="914400" lvl="1" indent="-514350"/>
            <a:r>
              <a:rPr lang="en-US" dirty="0"/>
              <a:t>CHOOSE TREAT DATA FOR INPUT= “Snyder_NHR-6v2_GFP_L2_rep1_ACGT.fastq”</a:t>
            </a:r>
          </a:p>
          <a:p>
            <a:pPr marL="914400" lvl="1" indent="-514350"/>
            <a:r>
              <a:rPr lang="en-US" dirty="0"/>
              <a:t>EXPECTED COMPUTATION LOAD = “small”</a:t>
            </a:r>
          </a:p>
          <a:p>
            <a:r>
              <a:rPr lang="en-US" dirty="0"/>
              <a:t>Hit Submit</a:t>
            </a:r>
          </a:p>
          <a:p>
            <a:r>
              <a:rPr lang="en-US" dirty="0"/>
              <a:t>Press </a:t>
            </a:r>
            <a:r>
              <a:rPr lang="en-US" dirty="0" smtClean="0"/>
              <a:t>“OK” </a:t>
            </a:r>
            <a:r>
              <a:rPr lang="en-US" dirty="0"/>
              <a:t>in the Popup box</a:t>
            </a:r>
          </a:p>
          <a:p>
            <a:r>
              <a:rPr lang="en-US" dirty="0"/>
              <a:t>It will take you to the Job Table View</a:t>
            </a:r>
          </a:p>
          <a:p>
            <a:pPr lvl="1"/>
            <a:r>
              <a:rPr lang="en-US" dirty="0">
                <a:hlinkClick r:id="rId2"/>
              </a:rPr>
              <a:t>http://dare.cct.lsu.edu/gateways/ngs/ngs/job_table_view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3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08" y="256479"/>
            <a:ext cx="4576392" cy="66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67343"/>
      </p:ext>
    </p:extLst>
  </p:cSld>
  <p:clrMapOvr>
    <a:masterClrMapping/>
  </p:clrMapOvr>
</p:sld>
</file>

<file path=ppt/theme/theme1.xml><?xml version="1.0" encoding="utf-8"?>
<a:theme xmlns:a="http://schemas.openxmlformats.org/drawingml/2006/main" name="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7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8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9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5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saga_theme.thmx</Template>
  <TotalTime>42454</TotalTime>
  <Words>176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saga_theme</vt:lpstr>
      <vt:lpstr>Nouvelle présentation</vt:lpstr>
      <vt:lpstr>1_Perspective</vt:lpstr>
      <vt:lpstr>2_Perspective</vt:lpstr>
      <vt:lpstr>4_Perspective</vt:lpstr>
      <vt:lpstr>1_saga_theme</vt:lpstr>
      <vt:lpstr>1_Nouvelle présentation</vt:lpstr>
      <vt:lpstr>3_Perspective</vt:lpstr>
      <vt:lpstr>5_Perspective</vt:lpstr>
      <vt:lpstr>6_Perspective</vt:lpstr>
      <vt:lpstr>2_saga_theme</vt:lpstr>
      <vt:lpstr>2_Nouvelle présentation</vt:lpstr>
      <vt:lpstr>7_Perspective</vt:lpstr>
      <vt:lpstr>8_Perspective</vt:lpstr>
      <vt:lpstr>9_Perspective</vt:lpstr>
      <vt:lpstr>   Joohyun Kim, Sharath Maddineni, Shantenu Jha, Center for Computation and Technology (CCT) Louisiana State University  Christopher Gissendanner Department of Biology University of Louisiana at Monroe</vt:lpstr>
      <vt:lpstr>Content</vt:lpstr>
      <vt:lpstr>DARE-NGS with CHiP-Seq</vt:lpstr>
      <vt:lpstr>Demo Cont..</vt:lpstr>
      <vt:lpstr>PowerPoint Presentation</vt:lpstr>
    </vt:vector>
  </TitlesOfParts>
  <Company>LSU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DARE-NGS : Towards Extensible and Scalable NGS Analytics on the TeraGrid/XD</dc:title>
  <dc:creator>Joohyun Kim</dc:creator>
  <cp:lastModifiedBy>Sharath Maddineni</cp:lastModifiedBy>
  <cp:revision>317</cp:revision>
  <dcterms:created xsi:type="dcterms:W3CDTF">2011-08-22T22:30:54Z</dcterms:created>
  <dcterms:modified xsi:type="dcterms:W3CDTF">2011-10-21T22:26:03Z</dcterms:modified>
</cp:coreProperties>
</file>