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701" r:id="rId1"/>
  </p:sldMasterIdLst>
  <p:notesMasterIdLst>
    <p:notesMasterId r:id="rId30"/>
  </p:notesMasterIdLst>
  <p:sldIdLst>
    <p:sldId id="321" r:id="rId2"/>
    <p:sldId id="308" r:id="rId3"/>
    <p:sldId id="258" r:id="rId4"/>
    <p:sldId id="322" r:id="rId5"/>
    <p:sldId id="312" r:id="rId6"/>
    <p:sldId id="313" r:id="rId7"/>
    <p:sldId id="25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20" r:id="rId22"/>
    <p:sldId id="318" r:id="rId23"/>
    <p:sldId id="295" r:id="rId24"/>
    <p:sldId id="323" r:id="rId25"/>
    <p:sldId id="299" r:id="rId26"/>
    <p:sldId id="301" r:id="rId27"/>
    <p:sldId id="303" r:id="rId28"/>
    <p:sldId id="324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5641" autoAdjust="0"/>
    <p:restoredTop sz="81509" autoAdjust="0"/>
  </p:normalViewPr>
  <p:slideViewPr>
    <p:cSldViewPr showGuides="1">
      <p:cViewPr varScale="1">
        <p:scale>
          <a:sx n="83" d="100"/>
          <a:sy n="83" d="100"/>
        </p:scale>
        <p:origin x="-1504" y="-128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70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3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10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2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067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24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a document called SAGA Tutorial Exercise – it explains the following three examples in detail!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536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63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243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37831" y="9400635"/>
            <a:ext cx="3034453" cy="429165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473200" y="9400635"/>
            <a:ext cx="4118187" cy="429165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saga.cct.lsu.edu/docs/programming_guide/saga_programming_guide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vn.cct.lsu.edu/repos/saga/core/trunk/examples/tutoria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aga.cct.lsu.edu/software/cpp/documentation/tutorials/loni-training-20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4" Type="http://schemas.openxmlformats.org/officeDocument/2006/relationships/hyperlink" Target="http://saga.cct.lsu.edu/software/cpp/documentation/tutorials/loni-training-2010" TargetMode="External"/><Relationship Id="rId5" Type="http://schemas.openxmlformats.org/officeDocument/2006/relationships/hyperlink" Target="http://static.saga.cct.lsu.edu/apidoc/python/latest/" TargetMode="External"/><Relationship Id="rId6" Type="http://schemas.openxmlformats.org/officeDocument/2006/relationships/hyperlink" Target="http://static.saga.cct.lsu.edu/apidoc/cpp/latest/" TargetMode="External"/><Relationship Id="rId7" Type="http://schemas.openxmlformats.org/officeDocument/2006/relationships/hyperlink" Target="http://static.saga.cct.lsu.edu/docs/programming_guide/saga_programming_guide.pdf" TargetMode="External"/><Relationship Id="rId8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1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etc</a:t>
            </a:r>
            <a:r>
              <a:rPr lang="en-US" sz="2400" dirty="0">
                <a:latin typeface="Courier"/>
              </a:rPr>
              <a:t>/</a:t>
            </a:r>
            <a:r>
              <a:rPr lang="en-US" sz="2400" dirty="0" err="1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tmp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-copy")</a:t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 = </a:t>
            </a:r>
            <a:r>
              <a:rPr lang="en-US" sz="2400" dirty="0" err="1" smtClean="0">
                <a:latin typeface="Courier"/>
              </a:rPr>
              <a:t>saga.filesystem.file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err="1" smtClean="0">
                <a:latin typeface="Courier"/>
              </a:rPr>
              <a:t>saga.filesystem.Read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>
                <a:latin typeface="Courier"/>
              </a:rPr>
              <a:t>opt</a:t>
            </a:r>
            <a:r>
              <a:rPr lang="en-US" sz="2400" dirty="0" smtClean="0">
                <a:latin typeface="Courier"/>
              </a:rPr>
              <a:t>/"</a:t>
            </a:r>
            <a:r>
              <a:rPr lang="en-US" sz="2400" dirty="0">
                <a:latin typeface="Courier"/>
              </a:rPr>
              <a:t>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d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saga.filesystem.directory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names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>
                <a:latin typeface="Courier"/>
              </a:rPr>
              <a:t>d</a:t>
            </a:r>
            <a:r>
              <a:rPr lang="en-US" sz="2400" dirty="0" err="1" smtClean="0">
                <a:latin typeface="Courier"/>
              </a:rPr>
              <a:t>.list</a:t>
            </a:r>
            <a:r>
              <a:rPr lang="en-US" sz="2400" dirty="0" smtClean="0">
                <a:latin typeface="Courier"/>
              </a:rPr>
              <a:t>('*')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for name in names: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ns = </a:t>
            </a:r>
            <a:r>
              <a:rPr lang="en-US" sz="2400" dirty="0" err="1" smtClean="0">
                <a:latin typeface="Courier"/>
              </a:rPr>
              <a:t>saga.name_space.entry</a:t>
            </a:r>
            <a:r>
              <a:rPr lang="en-US" sz="2400" dirty="0" smtClean="0">
                <a:latin typeface="Courier"/>
              </a:rPr>
              <a:t>(name)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if </a:t>
            </a:r>
            <a:r>
              <a:rPr lang="en-US" sz="2400" dirty="0" err="1" smtClean="0">
                <a:latin typeface="Courier"/>
              </a:rPr>
              <a:t>ns.is_dir</a:t>
            </a:r>
            <a:r>
              <a:rPr lang="en-US" sz="2400" dirty="0" smtClean="0">
                <a:latin typeface="Courier"/>
              </a:rPr>
              <a:t>():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print 'd ',  name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err="1" smtClean="0">
                <a:latin typeface="Courier"/>
              </a:rPr>
              <a:t>elif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ns.is_link</a:t>
            </a:r>
            <a:r>
              <a:rPr lang="en-US" sz="2400" dirty="0" smtClean="0">
                <a:latin typeface="Courier"/>
              </a:rPr>
              <a:t>(): print '-&gt;', </a:t>
            </a:r>
            <a:r>
              <a:rPr lang="en-US" sz="2400" dirty="0" err="1" smtClean="0">
                <a:latin typeface="Courier"/>
              </a:rPr>
              <a:t>ns.read_link</a:t>
            </a:r>
            <a:r>
              <a:rPr lang="en-US" sz="2400" dirty="0" smtClean="0">
                <a:latin typeface="Courier"/>
              </a:rPr>
              <a:t>()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else: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          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("fork://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job_service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saga.job.service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)</a:t>
            </a:r>
            <a:endParaRPr lang="en-US" sz="24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saga.job.description</a:t>
            </a:r>
            <a:r>
              <a:rPr lang="en-US" sz="24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job_desc.executable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"/</a:t>
            </a:r>
            <a:r>
              <a:rPr lang="en-US" sz="2400" dirty="0" smtClean="0">
                <a:latin typeface="Courier"/>
              </a:rPr>
              <a:t>bin</a:t>
            </a:r>
            <a:r>
              <a:rPr lang="en-US" sz="2400" dirty="0">
                <a:latin typeface="Courier"/>
              </a:rPr>
              <a:t>/touch"</a:t>
            </a:r>
            <a:endParaRPr lang="en-US" sz="2400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job_desc.arguments</a:t>
            </a:r>
            <a:r>
              <a:rPr lang="en-US" sz="2400" dirty="0" smtClean="0">
                <a:latin typeface="Courier"/>
              </a:rPr>
              <a:t> = ["-a"</a:t>
            </a:r>
            <a:r>
              <a:rPr lang="en-US" sz="2400" dirty="0">
                <a:latin typeface="Courier"/>
              </a:rPr>
              <a:t>, "</a:t>
            </a:r>
            <a:r>
              <a:rPr lang="en-US" sz="2400" dirty="0" err="1">
                <a:latin typeface="Courier"/>
              </a:rPr>
              <a:t>touche</a:t>
            </a:r>
            <a:r>
              <a:rPr lang="en-US" sz="2400" dirty="0" smtClean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job_service.create_job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my_job.run</a:t>
            </a:r>
            <a:r>
              <a:rPr lang="en-US" sz="2400" dirty="0">
                <a:latin typeface="Courier"/>
              </a:rPr>
              <a:t>()</a:t>
            </a:r>
            <a:endParaRPr lang="en-US" sz="2400" dirty="0" smtClean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760841" cy="5970078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time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 smtClean="0">
                <a:latin typeface="Courier"/>
              </a:rPr>
              <a:t>("advert://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b="1" dirty="0" err="1" smtClean="0">
                <a:latin typeface="Courier"/>
              </a:rPr>
              <a:t>myentry</a:t>
            </a:r>
            <a:r>
              <a:rPr lang="en-US" sz="2400" dirty="0" smtClean="0">
                <a:latin typeface="Courier"/>
              </a:rPr>
              <a:t>")</a:t>
            </a:r>
            <a:br>
              <a:rPr lang="en-US" sz="2400" dirty="0" smtClean="0">
                <a:latin typeface="Courier"/>
              </a:rPr>
            </a:br>
            <a:r>
              <a:rPr lang="en-US" sz="1900" dirty="0" smtClean="0">
                <a:latin typeface="Courier"/>
              </a:rPr>
              <a:t>e = </a:t>
            </a:r>
            <a:r>
              <a:rPr lang="en-US" sz="1900" dirty="0" err="1" smtClean="0">
                <a:latin typeface="Courier"/>
              </a:rPr>
              <a:t>saga.advert.entry</a:t>
            </a:r>
            <a:r>
              <a:rPr lang="en-US" sz="1900" dirty="0" smtClean="0">
                <a:latin typeface="Courier"/>
              </a:rPr>
              <a:t>(name, </a:t>
            </a:r>
            <a:r>
              <a:rPr lang="en-US" sz="1900" dirty="0" err="1" smtClean="0">
                <a:latin typeface="Courier"/>
              </a:rPr>
              <a:t>saga.advert.ReadWrite|saga.advert.Create</a:t>
            </a:r>
            <a:r>
              <a:rPr lang="en-US" sz="1900" dirty="0" smtClean="0">
                <a:latin typeface="Courier"/>
              </a:rPr>
              <a:t>)</a:t>
            </a:r>
            <a:r>
              <a:rPr lang="en-US" sz="1900" dirty="0">
                <a:latin typeface="Courier"/>
              </a:rPr>
              <a:t/>
            </a:r>
            <a:br>
              <a:rPr lang="en-US" sz="1900" dirty="0">
                <a:latin typeface="Courier"/>
              </a:rPr>
            </a:br>
            <a:r>
              <a:rPr lang="en-US" sz="1700" dirty="0" err="1" smtClean="0">
                <a:latin typeface="Courier"/>
              </a:rPr>
              <a:t>e.set_attribute</a:t>
            </a:r>
            <a:r>
              <a:rPr lang="en-US" sz="1700" dirty="0">
                <a:latin typeface="Courier"/>
              </a:rPr>
              <a:t>("started", </a:t>
            </a:r>
            <a:r>
              <a:rPr lang="en-US" sz="1700" dirty="0" err="1">
                <a:latin typeface="Courier"/>
              </a:rPr>
              <a:t>time.strftime</a:t>
            </a:r>
            <a:r>
              <a:rPr lang="en-US" sz="1700" dirty="0">
                <a:latin typeface="Courier"/>
              </a:rPr>
              <a:t>("%a, %d %b %Y %H:%M:%S +0000", </a:t>
            </a:r>
            <a:r>
              <a:rPr lang="en-US" sz="1700" dirty="0" err="1">
                <a:latin typeface="Courier"/>
              </a:rPr>
              <a:t>time.gmtime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smtClean="0">
                <a:latin typeface="Courier"/>
              </a:rPr>
              <a:t>))</a:t>
            </a:r>
            <a:endParaRPr lang="en-US" sz="1900" dirty="0" smtClean="0">
              <a:latin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B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("advert://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</a:t>
            </a:r>
            <a:r>
              <a:rPr lang="en-US" sz="2400" b="1" dirty="0" err="1">
                <a:latin typeface="Courier"/>
              </a:rPr>
              <a:t>myentry</a:t>
            </a:r>
            <a:r>
              <a:rPr lang="en-US" sz="2400" dirty="0">
                <a:latin typeface="Courier"/>
              </a:rPr>
              <a:t>")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saga.advert.entry</a:t>
            </a:r>
            <a:r>
              <a:rPr lang="en-US" sz="2400" dirty="0" smtClean="0">
                <a:latin typeface="Courier"/>
              </a:rPr>
              <a:t>(name)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print "</a:t>
            </a:r>
            <a:r>
              <a:rPr lang="en-US" sz="2400" dirty="0" smtClean="0">
                <a:latin typeface="Courier"/>
              </a:rPr>
              <a:t>started: " + </a:t>
            </a:r>
            <a:r>
              <a:rPr lang="en-US" sz="2400" dirty="0" err="1" smtClean="0">
                <a:latin typeface="Courier"/>
              </a:rPr>
              <a:t>e.get_attribute</a:t>
            </a:r>
            <a:r>
              <a:rPr lang="en-US" sz="2400" dirty="0">
                <a:latin typeface="Courier"/>
              </a:rPr>
              <a:t>("</a:t>
            </a:r>
            <a:r>
              <a:rPr lang="en-US" sz="2400" dirty="0" smtClean="0">
                <a:latin typeface="Courier"/>
              </a:rPr>
              <a:t>started</a:t>
            </a:r>
            <a:r>
              <a:rPr lang="en-US" sz="2400" dirty="0">
                <a:latin typeface="Courier"/>
              </a:rPr>
              <a:t>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557641" cy="597007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(' … ');</a:t>
            </a:r>
            <a:br>
              <a:rPr lang="en-US" sz="2400" dirty="0" smtClean="0">
                <a:latin typeface="Courier"/>
              </a:rPr>
            </a:br>
            <a:r>
              <a:rPr lang="en-US" sz="2400" dirty="0">
                <a:latin typeface="Courier"/>
              </a:rPr>
              <a:t>saga::</a:t>
            </a:r>
            <a:r>
              <a:rPr lang="en-US" sz="2400" dirty="0" err="1">
                <a:latin typeface="Courier"/>
              </a:rPr>
              <a:t>url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(' </a:t>
            </a:r>
            <a:r>
              <a:rPr lang="en-US" sz="2400" dirty="0">
                <a:latin typeface="Courier"/>
              </a:rPr>
              <a:t>… </a:t>
            </a:r>
            <a:r>
              <a:rPr lang="en-US" sz="2400" dirty="0" smtClean="0">
                <a:latin typeface="Courier"/>
              </a:rPr>
              <a:t>');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::file f(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</a:t>
            </a:r>
            <a:r>
              <a:rPr lang="en-US" sz="2400" dirty="0" err="1" smtClean="0">
                <a:latin typeface="Courier"/>
              </a:rPr>
              <a:t>ReadWrite</a:t>
            </a:r>
            <a:r>
              <a:rPr lang="en-US" sz="2400" dirty="0" smtClean="0">
                <a:latin typeface="Courier"/>
              </a:rPr>
              <a:t>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 (' … 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filesystem</a:t>
            </a:r>
            <a:r>
              <a:rPr lang="en-US" sz="2000" dirty="0" smtClean="0">
                <a:latin typeface="Courier"/>
                <a:cs typeface="Courier"/>
              </a:rPr>
              <a:t>::directory d (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names = </a:t>
            </a:r>
            <a:r>
              <a:rPr lang="en-US" sz="2000" dirty="0" err="1">
                <a:latin typeface="Courier"/>
                <a:cs typeface="Courier"/>
              </a:rPr>
              <a:t>d</a:t>
            </a:r>
            <a:r>
              <a:rPr lang="en-US" sz="2000" dirty="0" err="1" smtClean="0">
                <a:latin typeface="Courier"/>
                <a:cs typeface="Courier"/>
              </a:rPr>
              <a:t>.list</a:t>
            </a:r>
            <a:r>
              <a:rPr lang="en-US" sz="2000" dirty="0" smtClean="0">
                <a:latin typeface="Courier"/>
                <a:cs typeface="Courier"/>
              </a:rPr>
              <a:t>('*');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for (auto it = </a:t>
            </a:r>
            <a:r>
              <a:rPr lang="en-US" sz="2000" dirty="0" err="1" smtClean="0">
                <a:latin typeface="Courier"/>
                <a:cs typeface="Courier"/>
              </a:rPr>
              <a:t>names.begin</a:t>
            </a:r>
            <a:r>
              <a:rPr lang="en-US" sz="2000" dirty="0" smtClean="0">
                <a:latin typeface="Courier"/>
                <a:cs typeface="Courier"/>
              </a:rPr>
              <a:t>(); it != </a:t>
            </a:r>
            <a:r>
              <a:rPr lang="en-US" sz="2000" dirty="0" err="1" smtClean="0">
                <a:latin typeface="Courier"/>
                <a:cs typeface="Courier"/>
              </a:rPr>
              <a:t>names.end</a:t>
            </a:r>
            <a:r>
              <a:rPr lang="en-US" sz="2000" dirty="0" smtClean="0">
                <a:latin typeface="Courier"/>
                <a:cs typeface="Courier"/>
              </a:rPr>
              <a:t>(); ++it) {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name_space</a:t>
            </a:r>
            <a:r>
              <a:rPr lang="en-US" sz="2000" dirty="0" smtClean="0">
                <a:latin typeface="Courier"/>
                <a:cs typeface="Courier"/>
              </a:rPr>
              <a:t>::entry ns (*it);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if (</a:t>
            </a:r>
            <a:r>
              <a:rPr lang="en-US" sz="2000" dirty="0" err="1" smtClean="0">
                <a:latin typeface="Courier"/>
                <a:cs typeface="Courier"/>
              </a:rPr>
              <a:t>ns.is_dir</a:t>
            </a:r>
            <a:r>
              <a:rPr lang="en-US" sz="2000" dirty="0" smtClean="0">
                <a:latin typeface="Courier"/>
                <a:cs typeface="Courier"/>
              </a:rPr>
              <a:t>())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'd ' &lt;&lt;  *it &lt;&lt; </a:t>
            </a:r>
            <a:r>
              <a:rPr lang="en-US" sz="2000" dirty="0">
                <a:latin typeface="Courier"/>
                <a:cs typeface="Courier"/>
              </a:rPr>
              <a:t>'\n'; 	</a:t>
            </a:r>
            <a:r>
              <a:rPr lang="en-US" sz="2000" dirty="0" smtClean="0">
                <a:latin typeface="Courier"/>
                <a:cs typeface="Courier"/>
              </a:rPr>
              <a:t>else if (</a:t>
            </a:r>
            <a:r>
              <a:rPr lang="en-US" sz="2000" dirty="0" err="1" smtClean="0">
                <a:latin typeface="Courier"/>
                <a:cs typeface="Courier"/>
              </a:rPr>
              <a:t>ns.is_link</a:t>
            </a:r>
            <a:r>
              <a:rPr lang="en-US" sz="2000" dirty="0" smtClean="0">
                <a:latin typeface="Courier"/>
                <a:cs typeface="Courier"/>
              </a:rPr>
              <a:t>())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'-&gt;' &lt;&lt; </a:t>
            </a:r>
            <a:r>
              <a:rPr lang="en-US" sz="2000" dirty="0" err="1" smtClean="0">
                <a:latin typeface="Courier"/>
                <a:cs typeface="Courier"/>
              </a:rPr>
              <a:t>ns.read_link</a:t>
            </a:r>
            <a:r>
              <a:rPr lang="en-US" sz="2000" dirty="0" smtClean="0">
                <a:latin typeface="Courier"/>
                <a:cs typeface="Courier"/>
              </a:rPr>
              <a:t>() &lt;&lt; '\n';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else: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  ' &lt;&lt; *it &lt;&lt; </a:t>
            </a:r>
            <a:r>
              <a:rPr lang="en-US" sz="2000" dirty="0">
                <a:latin typeface="Courier"/>
                <a:cs typeface="Courier"/>
              </a:rPr>
              <a:t>'\n</a:t>
            </a:r>
            <a:r>
              <a:rPr lang="en-US" sz="2000" dirty="0" smtClean="0">
                <a:latin typeface="Courier"/>
                <a:cs typeface="Courier"/>
              </a:rPr>
              <a:t>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>
                <a:latin typeface="Courier"/>
                <a:cs typeface="Courier"/>
              </a:rPr>
              <a:t>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saga::job::description 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js.set_attribute</a:t>
            </a:r>
            <a:r>
              <a:rPr lang="en-US" sz="2000" dirty="0" smtClean="0">
                <a:latin typeface="Courier"/>
                <a:cs typeface="Courier"/>
              </a:rPr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("...filename…");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js.set_vector_attribute</a:t>
            </a:r>
            <a:r>
              <a:rPr lang="en-US" sz="2000" dirty="0" smtClean="0">
                <a:latin typeface="Courier"/>
                <a:cs typeface="Courier"/>
              </a:rPr>
              <a:t>("arguments",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js.create_job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j</a:t>
            </a:r>
            <a:r>
              <a:rPr lang="en-US" sz="2000" dirty="0" err="1" smtClean="0">
                <a:latin typeface="Courier"/>
                <a:cs typeface="Courier"/>
              </a:rPr>
              <a:t>.run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</a:t>
            </a:r>
            <a:r>
              <a:rPr lang="en-US" sz="2000" dirty="0">
                <a:latin typeface="Courier"/>
                <a:cs typeface="Courier"/>
              </a:rPr>
              <a:t>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</a:t>
            </a:r>
            <a:r>
              <a:rPr lang="en-US" sz="2000" dirty="0" err="1" smtClean="0">
                <a:latin typeface="Courier"/>
                <a:cs typeface="Courier"/>
              </a:rPr>
              <a:t>ostream</a:t>
            </a:r>
            <a:r>
              <a:rPr lang="en-US" sz="2000" dirty="0" smtClean="0">
                <a:latin typeface="Courier"/>
                <a:cs typeface="Courier"/>
              </a:rPr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saga::job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istream</a:t>
            </a:r>
            <a:r>
              <a:rPr lang="en-US" sz="2000" dirty="0" smtClean="0">
                <a:latin typeface="Courier"/>
                <a:cs typeface="Courier"/>
              </a:rPr>
              <a:t> out, err;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js.run_job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	"/bin/echo -n HELLO </a:t>
            </a:r>
            <a:r>
              <a:rPr lang="en-US" sz="2000" dirty="0" smtClean="0">
                <a:latin typeface="Courier"/>
                <a:cs typeface="Courier"/>
              </a:rPr>
              <a:t>SAGA", </a:t>
            </a:r>
            <a:r>
              <a:rPr lang="en-US" sz="2000" dirty="0">
                <a:latin typeface="Courier"/>
                <a:cs typeface="Courier"/>
              </a:rPr>
              <a:t>"fork://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s</a:t>
            </a:r>
            <a:r>
              <a:rPr lang="en-US" sz="2000" dirty="0" err="1" smtClean="0">
                <a:latin typeface="Courier"/>
                <a:cs typeface="Courier"/>
              </a:rPr>
              <a:t>td</a:t>
            </a:r>
            <a:r>
              <a:rPr lang="en-US" sz="2000" dirty="0" smtClean="0">
                <a:latin typeface="Courier"/>
                <a:cs typeface="Courier"/>
              </a:rPr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while (</a:t>
            </a:r>
            <a:r>
              <a:rPr lang="en-US" sz="2000" dirty="0" err="1">
                <a:latin typeface="Courier"/>
                <a:cs typeface="Courier"/>
              </a:rPr>
              <a:t>std</a:t>
            </a:r>
            <a:r>
              <a:rPr lang="en-US" sz="2000" dirty="0">
                <a:latin typeface="Courier"/>
                <a:cs typeface="Courier"/>
              </a:rPr>
              <a:t>::</a:t>
            </a:r>
            <a:r>
              <a:rPr lang="en-US" sz="2000" dirty="0" err="1">
                <a:latin typeface="Courier"/>
                <a:cs typeface="Courier"/>
              </a:rPr>
              <a:t>getline</a:t>
            </a:r>
            <a:r>
              <a:rPr lang="en-US" sz="2000" dirty="0">
                <a:latin typeface="Courier"/>
                <a:cs typeface="Courier"/>
              </a:rPr>
              <a:t>(line, out)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out &lt;&lt; 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endl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872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A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name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saga::advert::entry e(name, 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advert.ReadWrite|advert.Create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e.set_attribute</a:t>
            </a:r>
            <a:r>
              <a:rPr lang="en-US" sz="2000" dirty="0" smtClean="0">
                <a:latin typeface="Courier"/>
                <a:cs typeface="Courier"/>
              </a:rPr>
              <a:t>("started", " </a:t>
            </a:r>
            <a:r>
              <a:rPr lang="en-US" sz="2000" dirty="0">
                <a:latin typeface="Courier"/>
                <a:cs typeface="Courier"/>
              </a:rPr>
              <a:t>… </a:t>
            </a:r>
            <a:r>
              <a:rPr lang="en-US" sz="2000" dirty="0" smtClean="0">
                <a:latin typeface="Courier"/>
                <a:cs typeface="Courier"/>
              </a:rPr>
              <a:t>" 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B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name 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saga::advert::entry e(name, </a:t>
            </a:r>
            <a:r>
              <a:rPr lang="en-US" sz="2000" dirty="0" err="1" smtClean="0">
                <a:latin typeface="Courier"/>
                <a:cs typeface="Courier"/>
              </a:rPr>
              <a:t>advert.Read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 started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e.get_attribute</a:t>
            </a:r>
            <a:r>
              <a:rPr lang="en-US" sz="2000" dirty="0" smtClean="0">
                <a:latin typeface="Courier"/>
                <a:cs typeface="Courier"/>
              </a:rPr>
              <a:t>("started")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 fontAlgn="ctr"/>
            <a:r>
              <a:rPr lang="en-US" sz="3800" dirty="0">
                <a:hlinkClick r:id="rId2"/>
              </a:rPr>
              <a:t>http://static.saga.cct.lsu.edu/docs/programming_guide/</a:t>
            </a:r>
            <a:r>
              <a:rPr lang="en-US" sz="3800" dirty="0" smtClean="0">
                <a:hlinkClick r:id="rId2"/>
              </a:rPr>
              <a:t>saga_programming_guide.pdf</a:t>
            </a:r>
            <a:endParaRPr lang="en-US" sz="3800" dirty="0" smtClean="0"/>
          </a:p>
          <a:p>
            <a:pPr marL="0" indent="0" fontAlgn="ctr">
              <a:buNone/>
            </a:pPr>
            <a:endParaRPr lang="en-US" sz="3800" dirty="0" smtClean="0"/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077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https://svn.cct.lsu.edu/repos/saga/core/trunk/examples/</a:t>
            </a:r>
            <a:r>
              <a:rPr lang="en-US" dirty="0" smtClean="0">
                <a:hlinkClick r:id="rId3"/>
              </a:rPr>
              <a:t>tutorial</a:t>
            </a:r>
            <a:endParaRPr lang="en-US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2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</a:t>
            </a:r>
            <a:r>
              <a:rPr lang="en-US" dirty="0" smtClean="0"/>
              <a:t>to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|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covered:</a:t>
            </a:r>
          </a:p>
          <a:p>
            <a:pPr lvl="1"/>
            <a:r>
              <a:rPr lang="en-US" dirty="0"/>
              <a:t>SAGA command line tools</a:t>
            </a:r>
          </a:p>
          <a:p>
            <a:pPr lvl="1"/>
            <a:r>
              <a:rPr lang="en-US" dirty="0"/>
              <a:t>SAGA Python API</a:t>
            </a:r>
          </a:p>
          <a:p>
            <a:pPr lvl="1"/>
            <a:r>
              <a:rPr lang="en-US" dirty="0"/>
              <a:t>SAGA C++ API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Check out the tutorial website for more details </a:t>
            </a:r>
            <a:r>
              <a:rPr lang="en-US" dirty="0"/>
              <a:t>and 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http://saga.cct.lsu.edu/software/cpp/documentation/tutorials/loni-training-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3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4"/>
            <a:ext cx="11303641" cy="6201965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http://static.saga.cct.lsu.edu/docs/programming_guide/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saga_programming_guide.pdf</a:t>
            </a:r>
            <a:endParaRPr lang="en-US" dirty="0" smtClean="0">
              <a:solidFill>
                <a:srgbClr val="B70000"/>
              </a:solidFill>
            </a:endParaRPr>
          </a:p>
          <a:p>
            <a:pPr marL="477527" indent="-477838"/>
            <a:r>
              <a:rPr lang="en-US" dirty="0" smtClean="0">
                <a:solidFill>
                  <a:srgbClr val="B70000"/>
                </a:solidFill>
              </a:rPr>
              <a:t>Example Code:</a:t>
            </a:r>
          </a:p>
          <a:p>
            <a:pPr marL="965200" lvl="1" indent="-477838"/>
            <a:r>
              <a:rPr lang="en-US" dirty="0" smtClean="0">
                <a:solidFill>
                  <a:srgbClr val="B70000"/>
                </a:solidFill>
              </a:rPr>
              <a:t>https</a:t>
            </a:r>
            <a:r>
              <a:rPr lang="en-US" dirty="0" smtClean="0">
                <a:solidFill>
                  <a:srgbClr val="B70000"/>
                </a:solidFill>
              </a:rPr>
              <a:t>://</a:t>
            </a:r>
            <a:r>
              <a:rPr lang="en-US" dirty="0" err="1" smtClean="0">
                <a:solidFill>
                  <a:srgbClr val="B70000"/>
                </a:solidFill>
              </a:rPr>
              <a:t>svn.cct.lsu.edu</a:t>
            </a:r>
            <a:r>
              <a:rPr lang="en-US" dirty="0" smtClean="0">
                <a:solidFill>
                  <a:srgbClr val="B70000"/>
                </a:solidFill>
              </a:rPr>
              <a:t>/repos/saga/core/trunk/examples/</a:t>
            </a:r>
          </a:p>
          <a:p>
            <a:pPr marL="487362" lvl="1" indent="0">
              <a:buNone/>
            </a:pPr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70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5253389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Shell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Python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C++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3850</TotalTime>
  <Pages>0</Pages>
  <Words>2779</Words>
  <Characters>0</Characters>
  <Application>Microsoft Macintosh PowerPoint</Application>
  <PresentationFormat>Custom</PresentationFormat>
  <Lines>0</Lines>
  <Paragraphs>412</Paragraphs>
  <Slides>28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Additional Resources: Programmers Guide</vt:lpstr>
      <vt:lpstr>Example 1: hello_world</vt:lpstr>
      <vt:lpstr>Example 1: hello_world</vt:lpstr>
      <vt:lpstr>Example 2: chaining_jobs</vt:lpstr>
      <vt:lpstr>Example 3: depending_jobs</vt:lpstr>
      <vt:lpstr>Questions | Comments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Shantenu Jha</cp:lastModifiedBy>
  <cp:revision>200</cp:revision>
  <dcterms:created xsi:type="dcterms:W3CDTF">2010-11-29T18:08:13Z</dcterms:created>
  <dcterms:modified xsi:type="dcterms:W3CDTF">2010-11-29T18:17:06Z</dcterms:modified>
</cp:coreProperties>
</file>