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715" r:id="rId3"/>
    <p:sldId id="747" r:id="rId4"/>
    <p:sldId id="576" r:id="rId5"/>
    <p:sldId id="634" r:id="rId6"/>
    <p:sldId id="754" r:id="rId7"/>
    <p:sldId id="647" r:id="rId8"/>
    <p:sldId id="478" r:id="rId9"/>
    <p:sldId id="555" r:id="rId10"/>
    <p:sldId id="744" r:id="rId11"/>
    <p:sldId id="688" r:id="rId12"/>
    <p:sldId id="755" r:id="rId13"/>
    <p:sldId id="750" r:id="rId14"/>
    <p:sldId id="693" r:id="rId15"/>
    <p:sldId id="748" r:id="rId16"/>
    <p:sldId id="757" r:id="rId17"/>
    <p:sldId id="7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library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to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2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</a:t>
            </a:r>
            <a:r>
              <a:rPr lang="en-US" dirty="0" smtClean="0"/>
              <a:t>Tasks Using </a:t>
            </a:r>
            <a:r>
              <a:rPr lang="en-US" dirty="0" err="1" smtClean="0"/>
              <a:t>BigJob</a:t>
            </a:r>
            <a:r>
              <a:rPr lang="en-US" dirty="0" smtClean="0"/>
              <a:t> </a:t>
            </a:r>
            <a:r>
              <a:rPr lang="en-US" dirty="0" smtClean="0"/>
              <a:t>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4608884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Understanding Distributed Abstractions</a:t>
            </a:r>
          </a:p>
          <a:p>
            <a:r>
              <a:rPr lang="en-US" dirty="0" smtClean="0"/>
              <a:t>Explore abstractions that Azure provides and their suitability for loosely-coupled simulations </a:t>
            </a:r>
          </a:p>
          <a:p>
            <a:pPr lvl="1"/>
            <a:r>
              <a:rPr lang="en-US" dirty="0" smtClean="0"/>
              <a:t>SAGA, Pilot-Jobs and SAGA </a:t>
            </a:r>
            <a:r>
              <a:rPr lang="en-US" dirty="0" err="1" smtClean="0"/>
              <a:t>BigJob</a:t>
            </a:r>
            <a:endParaRPr lang="en-US" dirty="0" smtClean="0"/>
          </a:p>
          <a:p>
            <a:pPr lvl="1"/>
            <a:r>
              <a:rPr lang="en-US" dirty="0" smtClean="0"/>
              <a:t>Abstractions for dynamic </a:t>
            </a:r>
            <a:r>
              <a:rPr lang="en-US" dirty="0" smtClean="0"/>
              <a:t>executions: Interoperable Pilot</a:t>
            </a:r>
            <a:r>
              <a:rPr lang="en-US" dirty="0" smtClean="0"/>
              <a:t>-</a:t>
            </a:r>
            <a:r>
              <a:rPr lang="en-US" dirty="0" smtClean="0"/>
              <a:t>Job </a:t>
            </a:r>
          </a:p>
          <a:p>
            <a:r>
              <a:rPr lang="en-US" dirty="0" err="1" smtClean="0"/>
              <a:t>EnMD</a:t>
            </a:r>
            <a:r>
              <a:rPr lang="en-US" dirty="0" smtClean="0"/>
              <a:t> </a:t>
            </a:r>
            <a:r>
              <a:rPr lang="en-US" dirty="0" smtClean="0"/>
              <a:t>and RE Simulations</a:t>
            </a:r>
          </a:p>
          <a:p>
            <a:pPr lvl="1"/>
            <a:r>
              <a:rPr lang="en-US" dirty="0" smtClean="0"/>
              <a:t>Free Energy Calculation (</a:t>
            </a:r>
            <a:r>
              <a:rPr lang="en-US" dirty="0" err="1" smtClean="0"/>
              <a:t>e.g</a:t>
            </a:r>
            <a:r>
              <a:rPr lang="en-US" dirty="0" smtClean="0"/>
              <a:t> replica-exchange) using bio-molecular simulations for range of biophysical and personalized medicine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on Azure: Architecture, Performance and Scalability</a:t>
            </a:r>
          </a:p>
          <a:p>
            <a:pPr lvl="1"/>
            <a:r>
              <a:rPr lang="en-US" dirty="0" smtClean="0"/>
              <a:t>Utilizing Azure’s native abstractions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</a:t>
            </a:r>
            <a:r>
              <a:rPr lang="en-US" dirty="0" smtClean="0"/>
              <a:t>Distributed Applications (DA) </a:t>
            </a:r>
            <a:r>
              <a:rPr lang="en-US" dirty="0" smtClean="0"/>
              <a:t>Is </a:t>
            </a:r>
            <a:r>
              <a:rPr lang="en-US" dirty="0" smtClean="0"/>
              <a:t>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</a:t>
            </a:r>
            <a:r>
              <a:rPr lang="en-US" sz="2000" dirty="0" smtClean="0"/>
              <a:t>Factors: </a:t>
            </a:r>
          </a:p>
          <a:p>
            <a:pPr lvl="2"/>
            <a:r>
              <a:rPr lang="en-US" sz="2000" dirty="0" smtClean="0"/>
              <a:t>Coordination across resources </a:t>
            </a:r>
            <a:r>
              <a:rPr lang="en-US" sz="2000" dirty="0" smtClean="0"/>
              <a:t>&amp; </a:t>
            </a:r>
            <a:r>
              <a:rPr lang="en-US" sz="2000" dirty="0" smtClean="0"/>
              <a:t>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</a:t>
            </a:r>
            <a:r>
              <a:rPr lang="en-US" dirty="0" smtClean="0"/>
              <a:t>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,  heterogeneity &amp; dynamic execution is fundamental (e.g., </a:t>
            </a:r>
            <a:r>
              <a:rPr lang="en-US" sz="2000" dirty="0" err="1" smtClean="0"/>
              <a:t>Exascale</a:t>
            </a:r>
            <a:r>
              <a:rPr lang="en-US" sz="2000" dirty="0" smtClean="0"/>
              <a:t> logically distributed </a:t>
            </a:r>
            <a:r>
              <a:rPr lang="en-US" sz="2000" dirty="0" err="1" smtClean="0"/>
              <a:t>prog</a:t>
            </a:r>
            <a:r>
              <a:rPr lang="en-US" sz="2000" dirty="0" smtClean="0"/>
              <a:t>. Models)</a:t>
            </a:r>
          </a:p>
          <a:p>
            <a:pPr lvl="1"/>
            <a:r>
              <a:rPr lang="en-US" sz="2000" dirty="0" smtClean="0"/>
              <a:t>Data-centric application will be the drivers!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Role for Pattern-oriented and Abstractions-based Development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 grid functionality 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301</TotalTime>
  <Words>1298</Words>
  <Application>Microsoft Macintosh PowerPoint</Application>
  <PresentationFormat>On-screen Show (4:3)</PresentationFormat>
  <Paragraphs>143</Paragraphs>
  <Slides>17</Slides>
  <Notes>5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Abstractions for Loosely-Coupled and Ensemble-based Simulations on Azure</vt:lpstr>
      <vt:lpstr>Overview</vt:lpstr>
      <vt:lpstr>Some Primary Observations</vt:lpstr>
      <vt:lpstr>#2: Developing DA is a hard undertaking</vt:lpstr>
      <vt:lpstr>#3: Embrace Distribution Corollary: Clouds are not Panacea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Conclusions</vt:lpstr>
      <vt:lpstr>Azure: Scalability with Simplicity Providing Infra-level abstractions for DDIA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1676</cp:revision>
  <cp:lastPrinted>2010-11-03T18:37:11Z</cp:lastPrinted>
  <dcterms:created xsi:type="dcterms:W3CDTF">2010-12-02T15:27:02Z</dcterms:created>
  <dcterms:modified xsi:type="dcterms:W3CDTF">2010-12-02T15:34:56Z</dcterms:modified>
</cp:coreProperties>
</file>