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t>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2/9/10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t>2/9/10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t>2/9/10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t>2/9/10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t>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t>2/9/10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t>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t>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128</TotalTime>
  <Words>4</Words>
  <Application>Microsoft Macintosh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Perspective</vt:lpstr>
      <vt:lpstr>Slide 1</vt:lpstr>
      <vt:lpstr>Slide 2</vt:lpstr>
    </vt:vector>
  </TitlesOfParts>
  <Company>Louisiana State Univeristy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 Weidner</cp:lastModifiedBy>
  <cp:revision>28</cp:revision>
  <dcterms:created xsi:type="dcterms:W3CDTF">2010-02-09T22:03:47Z</dcterms:created>
  <dcterms:modified xsi:type="dcterms:W3CDTF">2010-02-09T22:17:03Z</dcterms:modified>
</cp:coreProperties>
</file>