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1" r:id="rId1"/>
  </p:sldMasterIdLst>
  <p:notesMasterIdLst>
    <p:notesMasterId r:id="rId28"/>
  </p:notesMasterIdLst>
  <p:sldIdLst>
    <p:sldId id="259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0" r:id="rId18"/>
    <p:sldId id="315" r:id="rId19"/>
    <p:sldId id="316" r:id="rId20"/>
    <p:sldId id="317" r:id="rId21"/>
    <p:sldId id="318" r:id="rId22"/>
    <p:sldId id="295" r:id="rId23"/>
    <p:sldId id="257" r:id="rId24"/>
    <p:sldId id="299" r:id="rId25"/>
    <p:sldId id="301" r:id="rId26"/>
    <p:sldId id="303" r:id="rId2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1" autoAdjust="0"/>
    <p:restoredTop sz="94653" autoAdjust="0"/>
  </p:normalViewPr>
  <p:slideViewPr>
    <p:cSldViewPr showGuides="1">
      <p:cViewPr>
        <p:scale>
          <a:sx n="68" d="100"/>
          <a:sy n="68" d="100"/>
        </p:scale>
        <p:origin x="-96" y="-240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1" y="811223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38" tIns="130046" bIns="130046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8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marL="0" lv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69" bIns="19506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0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95069" rIns="390138" bIns="195069" rtlCol="0" anchor="t" anchorCtr="0">
            <a:normAutofit/>
          </a:bodyPr>
          <a:lstStyle>
            <a:lvl1pPr marL="0" indent="0" algn="l" defTabSz="1300460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7"/>
            <a:ext cx="1300480" cy="7869551"/>
          </a:xfrm>
        </p:spPr>
        <p:txBody>
          <a:bodyPr vert="eaVert" lIns="390138" tIns="975345" bIns="97534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33973" y="5527040"/>
            <a:ext cx="9753600" cy="1408853"/>
          </a:xfrm>
        </p:spPr>
        <p:txBody>
          <a:bodyPr anchor="t" anchorCtr="0"/>
          <a:lstStyle>
            <a:lvl1pPr algn="r">
              <a:defRPr sz="46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33973" y="7288107"/>
            <a:ext cx="9753600" cy="75861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57764"/>
            <a:ext cx="12677423" cy="1127326"/>
          </a:xfrm>
          <a:solidFill>
            <a:srgbClr val="424242"/>
          </a:solidFill>
        </p:spPr>
        <p:txBody>
          <a:bodyPr lIns="156055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59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48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2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2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47" tIns="130046" rIns="390138" bIns="130046" rtlCol="0" anchor="t" anchorCtr="0"/>
          <a:lstStyle>
            <a:lvl1pPr marL="0" indent="0" algn="l" defTabSz="1300460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98" tIns="65023" rIns="390138" bIns="65023" rtlCol="0" anchor="b" anchorCtr="0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130046" rIns="390138" bIns="130046" rtlCol="0" anchor="ctr" anchorCtr="0">
            <a:normAutofit/>
          </a:bodyPr>
          <a:lstStyle>
            <a:lvl1pPr marL="0" indent="0" algn="l" defTabSz="1300460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7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>
            <a:lvl1pPr marL="0" indent="0" algn="l" defTabSz="1300460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47" tIns="390138" rIns="390138" bIns="390138" rtlCol="0" anchor="t" anchorCtr="0">
            <a:normAutofit/>
          </a:bodyPr>
          <a:lstStyle>
            <a:lvl1pPr marL="0" indent="0" algn="l" defTabSz="1300460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7"/>
            <a:ext cx="3034453" cy="519289"/>
          </a:xfrm>
        </p:spPr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5000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98" tIns="65023" rIns="390138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7"/>
            <a:ext cx="10823788" cy="522064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7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7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5"/>
            <a:ext cx="650240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1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1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/>
  <p:txStyles>
    <p:titleStyle>
      <a:lvl1pPr marL="0" indent="0" algn="l" defTabSz="1300460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345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2048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690" indent="-478641" algn="l" defTabSz="1300460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393" indent="-496703" algn="l" defTabSz="1300460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oweidner\Desktop\faust_agents_01.graffle\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faust.cct.lsu.edu/trac/saga/wiki/NeSC20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tic.saga.cct.lsu.edu/docs/programming_guide/html/saga-programming-guide.html" TargetMode="External"/><Relationship Id="rId5" Type="http://schemas.openxmlformats.org/officeDocument/2006/relationships/hyperlink" Target="http://static.saga.cct.lsu.edu/apidoc/cpp/latest/" TargetMode="External"/><Relationship Id="rId4" Type="http://schemas.openxmlformats.org/officeDocument/2006/relationships/hyperlink" Target="http://static.saga.cct.lsu.edu/apidoc/python/lates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778000" y="5486400"/>
            <a:ext cx="9709573" cy="144949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SAGA: API Layers –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Shell, Python, C++</a:t>
            </a:r>
            <a:br>
              <a:rPr lang="en-US" dirty="0" smtClean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  <a:hlinkClick r:id="rId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2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2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2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2680"/>
              </p:ext>
            </p:extLst>
          </p:nvPr>
        </p:nvGraphicFramePr>
        <p:xfrm>
          <a:off x="863599" y="3005797"/>
          <a:ext cx="11109569" cy="53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573"/>
              </p:ext>
            </p:extLst>
          </p:nvPr>
        </p:nvGraphicFramePr>
        <p:xfrm>
          <a:off x="1016000" y="2971800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200"/>
                <a:gridCol w="70866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750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</a:t>
            </a:r>
            <a:r>
              <a:rPr lang="en-US" dirty="0" smtClean="0"/>
              <a:t>print </a:t>
            </a:r>
            <a:r>
              <a:rPr lang="en-US" dirty="0" smtClean="0"/>
              <a:t>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</a:t>
            </a:r>
            <a:r>
              <a:rPr lang="en-US" dirty="0" smtClean="0"/>
              <a:t>Example: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FIXME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</a:t>
            </a:r>
            <a:r>
              <a:rPr lang="en-US" dirty="0" smtClean="0"/>
              <a:t>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and modify an advert </a:t>
            </a:r>
            <a:r>
              <a:rPr lang="en-US" dirty="0" smtClean="0"/>
              <a:t>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</a:t>
            </a:r>
            <a:r>
              <a:rPr lang="en-US" dirty="0" smtClean="0"/>
              <a:t>… </a:t>
            </a:r>
            <a:r>
              <a:rPr lang="en-US" dirty="0" smtClean="0"/>
              <a:t>');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smtClean="0"/>
              <a:t>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smtClean="0"/>
              <a:t>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400" algn="l"/>
                <a:tab pos="412115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</a:t>
            </a:r>
            <a:r>
              <a:rPr lang="en-US" dirty="0" smtClean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</a:t>
            </a:r>
            <a:r>
              <a:rPr lang="en-US" dirty="0" smtClean="0"/>
              <a:t>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</a:t>
            </a:r>
            <a:r>
              <a:rPr lang="en-US" dirty="0" smtClean="0"/>
              <a:t>*it);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smtClean="0"/>
              <a:t>'d </a:t>
            </a:r>
            <a:r>
              <a:rPr lang="en-US" dirty="0" smtClean="0"/>
              <a:t>' &lt;&lt;  *it </a:t>
            </a:r>
            <a:r>
              <a:rPr lang="en-US" dirty="0" smtClean="0"/>
              <a:t>&lt;&lt; </a:t>
            </a:r>
            <a:r>
              <a:rPr lang="en-US" dirty="0"/>
              <a:t>'\n'; </a:t>
            </a:r>
            <a:r>
              <a:rPr lang="en-US" dirty="0"/>
              <a:t>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</a:t>
            </a:r>
            <a:r>
              <a:rPr lang="en-US" dirty="0" smtClean="0"/>
              <a:t>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</a:t>
            </a:r>
            <a:r>
              <a:rPr lang="en-US" dirty="0" smtClean="0"/>
              <a:t>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FIXME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3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7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6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</a:t>
            </a:r>
            <a:r>
              <a:rPr lang="en-US" dirty="0" smtClean="0"/>
              <a:t>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6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6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6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6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6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6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http://faust.cct.lsu.edu/</a:t>
            </a:r>
            <a:r>
              <a:rPr lang="en-US" dirty="0" err="1" smtClean="0">
                <a:hlinkClick r:id="rId3"/>
              </a:rPr>
              <a:t>trac</a:t>
            </a:r>
            <a:r>
              <a:rPr lang="en-US" dirty="0" smtClean="0">
                <a:hlinkClick r:id="rId3"/>
              </a:rPr>
              <a:t>/saga/wiki/</a:t>
            </a:r>
            <a:r>
              <a:rPr lang="en-US" dirty="0" smtClean="0"/>
              <a:t>... FIXME</a:t>
            </a:r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95662"/>
            <a:r>
              <a:rPr lang="en-US" dirty="0" smtClean="0"/>
              <a:t>Programmers manual</a:t>
            </a:r>
          </a:p>
          <a:p>
            <a:pPr marL="965200" lvl="1" indent="-477838"/>
            <a:r>
              <a:rPr lang="en-US" dirty="0">
                <a:solidFill>
                  <a:srgbClr val="B70000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6"/>
              </a:rPr>
              <a:t>static.saga.cct.lsu.edu/docs/programming_guide/html/saga-programming-guide.html</a:t>
            </a:r>
            <a:endParaRPr lang="en-US" dirty="0" smtClean="0"/>
          </a:p>
          <a:p>
            <a:pPr marL="783335" lvl="1"/>
            <a:endParaRPr lang="en-US" dirty="0" smtClean="0"/>
          </a:p>
          <a:p>
            <a:pPr marL="685800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685800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1"/>
            <a:ext cx="9982914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171977"/>
              </p:ext>
            </p:extLst>
          </p:nvPr>
        </p:nvGraphicFramePr>
        <p:xfrm>
          <a:off x="838591" y="3276600"/>
          <a:ext cx="11353801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7"/>
                <a:gridCol w="3072713"/>
                <a:gridCol w="3124200"/>
                <a:gridCol w="2996809"/>
                <a:gridCol w="508392"/>
              </a:tblGrid>
              <a:tr h="845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</a:p>
                    <a:p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SSH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Adaptors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8686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52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saga-file </a:t>
                      </a:r>
                      <a:r>
                        <a:rPr lang="en-US" sz="2000" baseline="0" dirty="0" smtClean="0"/>
                        <a:t>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saga-file </a:t>
                      </a:r>
                      <a:r>
                        <a:rPr lang="en-US" sz="2000" baseline="0" dirty="0" smtClean="0"/>
                        <a:t>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50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424186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algn="l"/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 saga::job::job;</a:t>
                      </a:r>
                    </a:p>
                    <a:p>
                      <a:pPr algn="l"/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 saga::job::job;</a:t>
                      </a:r>
                    </a:p>
                    <a:p>
                      <a:pPr algn="l"/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using saga::job::job;</a:t>
                      </a:r>
                    </a:p>
                    <a:p>
                      <a:pPr algn="l"/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225" lvl="1" indent="-477838">
              <a:tabLst>
                <a:tab pos="3657600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1" y="2942035"/>
            <a:ext cx="11545148" cy="2391965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8699"/>
              </p:ext>
            </p:extLst>
          </p:nvPr>
        </p:nvGraphicFramePr>
        <p:xfrm>
          <a:off x="1015609" y="5513363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0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200" dirty="0" smtClean="0"/>
              <a:t>Depends on SAGA adaptors</a:t>
            </a:r>
          </a:p>
          <a:p>
            <a:pPr lvl="1" fontAlgn="ctr"/>
            <a:r>
              <a:rPr lang="de-DE" sz="32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5977"/>
              </p:ext>
            </p:extLst>
          </p:nvPr>
        </p:nvGraphicFramePr>
        <p:xfrm>
          <a:off x="986302" y="5486400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3740</TotalTime>
  <Pages>0</Pages>
  <Words>1226</Words>
  <Characters>0</Characters>
  <Application>Microsoft Office PowerPoint</Application>
  <PresentationFormat>Custom</PresentationFormat>
  <Lines>0</Lines>
  <Paragraphs>322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SAGA: API Layers –  Shell, Python, C++ </vt:lpstr>
      <vt:lpstr>Agenda</vt:lpstr>
      <vt:lpstr>Documentation</vt:lpstr>
      <vt:lpstr>SAGA: Architecture</vt:lpstr>
      <vt:lpstr>PowerPoint Presentation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</vt:lpstr>
      <vt:lpstr>Python API Example: Advert Package</vt:lpstr>
      <vt:lpstr>C++ API Example: File Package</vt:lpstr>
      <vt:lpstr>C++ API Example: File Package</vt:lpstr>
      <vt:lpstr>C++ API Example : Job Package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Hartmut Kaiser</cp:lastModifiedBy>
  <cp:revision>155</cp:revision>
  <dcterms:modified xsi:type="dcterms:W3CDTF">2010-10-20T16:06:08Z</dcterms:modified>
</cp:coreProperties>
</file>