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docProps/core.xml" ContentType="application/vnd.openxmlformats-package.core-properties+xml"/>
  <Override PartName="/ppt/slideLayouts/slideLayout16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vertBarState="maximized">
    <p:restoredLeft sz="15620"/>
    <p:restoredTop sz="94660"/>
  </p:normalViewPr>
  <p:slideViewPr>
    <p:cSldViewPr snapToObjects="1">
      <p:cViewPr>
        <p:scale>
          <a:sx n="150" d="100"/>
          <a:sy n="150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70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200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C49EF217-1A2C-F645-8901-538F19DC3288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70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C49EF217-1A2C-F645-8901-538F19DC3288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2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4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8.png"/><Relationship Id="rId6" Type="http://schemas.openxmlformats.org/officeDocument/2006/relationships/slideLayout" Target="../slideLayouts/slideLayout6.xml"/><Relationship Id="rId16" Type="http://schemas.openxmlformats.org/officeDocument/2006/relationships/slideLayout" Target="../slideLayouts/slideLayout1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C49EF217-1A2C-F645-8901-538F19DC3288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  <p:sldLayoutId r:id="rId12"/>
    <p:sldLayoutId r:id="rId13"/>
    <p:sldLayoutId r:id="rId14"/>
    <p:sldLayoutId r:id="rId15"/>
    <p:sldLayoutId r:id="rId16"/>
    <p:sldLayoutId r:id="rId17"/>
    <p:sldLayoutId r:id="rId18"/>
    <p:sldLayoutId r:id="rId19"/>
    <p:sldLayoutId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152400" y="228600"/>
            <a:ext cx="8839200" cy="6477000"/>
          </a:xfrm>
          <a:prstGeom prst="roundRect">
            <a:avLst/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  <a:alpha val="38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Bevel 27"/>
          <p:cNvSpPr/>
          <p:nvPr/>
        </p:nvSpPr>
        <p:spPr>
          <a:xfrm>
            <a:off x="685800" y="1828800"/>
            <a:ext cx="1941511" cy="3011270"/>
          </a:xfrm>
          <a:prstGeom prst="bevel">
            <a:avLst>
              <a:gd name="adj" fmla="val 711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err="1" smtClean="0"/>
              <a:t>n</a:t>
            </a:r>
            <a:r>
              <a:rPr lang="en-US" sz="2000" b="1" dirty="0" smtClean="0"/>
              <a:t> Reservoir Simulation</a:t>
            </a:r>
          </a:p>
          <a:p>
            <a:pPr algn="ctr"/>
            <a:endParaRPr lang="en-US" sz="2000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2779711" y="2426493"/>
            <a:ext cx="23454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Results from reservoir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sim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Will be input to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EnKF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855911" y="3238281"/>
            <a:ext cx="2044082" cy="1588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815024" y="3011269"/>
            <a:ext cx="1507487" cy="1447800"/>
            <a:chOff x="1068549" y="2497666"/>
            <a:chExt cx="1507487" cy="1447800"/>
          </a:xfrm>
        </p:grpSpPr>
        <p:sp>
          <p:nvSpPr>
            <p:cNvPr id="40" name="Left Brace 39"/>
            <p:cNvSpPr/>
            <p:nvPr/>
          </p:nvSpPr>
          <p:spPr>
            <a:xfrm>
              <a:off x="1447800" y="2497666"/>
              <a:ext cx="228600" cy="1447800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68549" y="2921520"/>
              <a:ext cx="311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1839834" y="2514600"/>
              <a:ext cx="736202" cy="158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837670" y="2590800"/>
              <a:ext cx="736202" cy="158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839434" y="2667000"/>
              <a:ext cx="736202" cy="158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837270" y="2743200"/>
              <a:ext cx="736202" cy="158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onnector 63"/>
            <p:cNvSpPr/>
            <p:nvPr/>
          </p:nvSpPr>
          <p:spPr>
            <a:xfrm>
              <a:off x="2175935" y="3318935"/>
              <a:ext cx="45719" cy="45719"/>
            </a:xfrm>
            <a:prstGeom prst="flowChartConnector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Connector 64"/>
            <p:cNvSpPr/>
            <p:nvPr/>
          </p:nvSpPr>
          <p:spPr>
            <a:xfrm>
              <a:off x="2175932" y="3200400"/>
              <a:ext cx="45719" cy="45719"/>
            </a:xfrm>
            <a:prstGeom prst="flowChartConnector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Connector 65"/>
            <p:cNvSpPr/>
            <p:nvPr/>
          </p:nvSpPr>
          <p:spPr>
            <a:xfrm>
              <a:off x="2172548" y="3434080"/>
              <a:ext cx="45719" cy="45719"/>
            </a:xfrm>
            <a:prstGeom prst="flowChartConnector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1831364" y="2817812"/>
              <a:ext cx="736202" cy="158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829200" y="2894012"/>
              <a:ext cx="736202" cy="158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830964" y="2970212"/>
              <a:ext cx="736202" cy="158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828800" y="3046412"/>
              <a:ext cx="736202" cy="158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831364" y="3656012"/>
              <a:ext cx="736202" cy="158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829200" y="3732212"/>
              <a:ext cx="736202" cy="158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830964" y="3808412"/>
              <a:ext cx="736202" cy="158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828800" y="3884612"/>
              <a:ext cx="736202" cy="158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Bevel 74"/>
          <p:cNvSpPr/>
          <p:nvPr/>
        </p:nvSpPr>
        <p:spPr>
          <a:xfrm>
            <a:off x="5218111" y="2630269"/>
            <a:ext cx="2514600" cy="1066800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EnKF</a:t>
            </a:r>
            <a:endParaRPr lang="en-US" sz="2000" b="1" dirty="0" smtClean="0"/>
          </a:p>
          <a:p>
            <a:pPr algn="ctr"/>
            <a:r>
              <a:rPr lang="en-US" sz="2000" b="1" dirty="0" smtClean="0"/>
              <a:t>Simulation</a:t>
            </a:r>
            <a:endParaRPr lang="en-US" sz="2000" b="1" dirty="0" smtClean="0"/>
          </a:p>
        </p:txBody>
      </p:sp>
      <p:cxnSp>
        <p:nvCxnSpPr>
          <p:cNvPr id="76" name="Straight Arrow Connector 75"/>
          <p:cNvCxnSpPr/>
          <p:nvPr/>
        </p:nvCxnSpPr>
        <p:spPr>
          <a:xfrm rot="5400000" flipH="1">
            <a:off x="3837384" y="2828576"/>
            <a:ext cx="457199" cy="4818855"/>
          </a:xfrm>
          <a:prstGeom prst="bentConnector3">
            <a:avLst>
              <a:gd name="adj1" fmla="val -155556"/>
            </a:avLst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541406" y="5720715"/>
            <a:ext cx="2981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If new observation data are existed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 rot="16200000" flipH="1">
            <a:off x="6587595" y="5451785"/>
            <a:ext cx="762000" cy="723900"/>
          </a:xfrm>
          <a:prstGeom prst="bentConnector2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Process 101"/>
          <p:cNvSpPr/>
          <p:nvPr/>
        </p:nvSpPr>
        <p:spPr>
          <a:xfrm>
            <a:off x="7497507" y="5983069"/>
            <a:ext cx="921004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117" name="Diamond 116"/>
          <p:cNvSpPr/>
          <p:nvPr/>
        </p:nvSpPr>
        <p:spPr>
          <a:xfrm>
            <a:off x="5122860" y="4404882"/>
            <a:ext cx="2705101" cy="892387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Monitoring </a:t>
            </a:r>
            <a:r>
              <a:rPr lang="en-US" dirty="0" err="1" smtClean="0"/>
              <a:t>PetaShare</a:t>
            </a:r>
            <a:endParaRPr lang="en-US" dirty="0"/>
          </a:p>
        </p:txBody>
      </p:sp>
      <p:cxnSp>
        <p:nvCxnSpPr>
          <p:cNvPr id="123" name="Straight Arrow Connector 96"/>
          <p:cNvCxnSpPr/>
          <p:nvPr/>
        </p:nvCxnSpPr>
        <p:spPr>
          <a:xfrm rot="16200000" flipH="1">
            <a:off x="6231026" y="4034589"/>
            <a:ext cx="488771" cy="1"/>
          </a:xfrm>
          <a:prstGeom prst="bentConnector3">
            <a:avLst>
              <a:gd name="adj1" fmla="val 50000"/>
            </a:avLst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Can 132"/>
          <p:cNvSpPr/>
          <p:nvPr/>
        </p:nvSpPr>
        <p:spPr>
          <a:xfrm>
            <a:off x="685800" y="381000"/>
            <a:ext cx="1977541" cy="8382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PetaShare</a:t>
            </a:r>
            <a:endParaRPr lang="en-US" b="1" dirty="0" smtClean="0"/>
          </a:p>
          <a:p>
            <a:pPr algn="ctr"/>
            <a:r>
              <a:rPr lang="en-US" b="1" dirty="0" smtClean="0"/>
              <a:t>(Observation data)</a:t>
            </a:r>
            <a:endParaRPr lang="en-US" dirty="0"/>
          </a:p>
        </p:txBody>
      </p:sp>
      <p:cxnSp>
        <p:nvCxnSpPr>
          <p:cNvPr id="134" name="Straight Arrow Connector 96"/>
          <p:cNvCxnSpPr/>
          <p:nvPr/>
        </p:nvCxnSpPr>
        <p:spPr>
          <a:xfrm rot="16200000" flipH="1">
            <a:off x="1421076" y="1508869"/>
            <a:ext cx="353303" cy="11032"/>
          </a:xfrm>
          <a:prstGeom prst="bentConnector3">
            <a:avLst>
              <a:gd name="adj1" fmla="val 50000"/>
            </a:avLst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5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1301</TotalTime>
  <Words>30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Inkwell</vt:lpstr>
      <vt:lpstr>Slide 1</vt:lpstr>
    </vt:vector>
  </TitlesOfParts>
  <Company>LSU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 Kim</dc:creator>
  <cp:lastModifiedBy>N Kim</cp:lastModifiedBy>
  <cp:revision>3</cp:revision>
  <cp:lastPrinted>2011-09-26T21:42:17Z</cp:lastPrinted>
  <dcterms:created xsi:type="dcterms:W3CDTF">2011-09-26T21:41:53Z</dcterms:created>
  <dcterms:modified xsi:type="dcterms:W3CDTF">2011-09-27T19:05:41Z</dcterms:modified>
</cp:coreProperties>
</file>