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3"/>
  </p:notesMasterIdLst>
  <p:handoutMasterIdLst>
    <p:handoutMasterId r:id="rId24"/>
  </p:handoutMasterIdLst>
  <p:sldIdLst>
    <p:sldId id="256" r:id="rId7"/>
    <p:sldId id="281" r:id="rId8"/>
    <p:sldId id="261" r:id="rId9"/>
    <p:sldId id="262" r:id="rId10"/>
    <p:sldId id="263" r:id="rId11"/>
    <p:sldId id="264" r:id="rId12"/>
    <p:sldId id="277" r:id="rId13"/>
    <p:sldId id="279" r:id="rId14"/>
    <p:sldId id="272" r:id="rId15"/>
    <p:sldId id="266" r:id="rId16"/>
    <p:sldId id="265" r:id="rId17"/>
    <p:sldId id="267" r:id="rId18"/>
    <p:sldId id="278" r:id="rId19"/>
    <p:sldId id="269" r:id="rId20"/>
    <p:sldId id="26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139" d="100"/>
          <a:sy n="139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522457144"/>
        <c:axId val="524682536"/>
      </c:barChart>
      <c:catAx>
        <c:axId val="522457144"/>
        <c:scaling>
          <c:orientation val="minMax"/>
        </c:scaling>
        <c:axPos val="b"/>
        <c:tickLblPos val="nextTo"/>
        <c:crossAx val="524682536"/>
        <c:crosses val="autoZero"/>
        <c:auto val="1"/>
        <c:lblAlgn val="ctr"/>
        <c:lblOffset val="100"/>
      </c:catAx>
      <c:valAx>
        <c:axId val="524682536"/>
        <c:scaling>
          <c:orientation val="minMax"/>
        </c:scaling>
        <c:axPos val="l"/>
        <c:majorGridlines/>
        <c:numFmt formatCode="General" sourceLinked="1"/>
        <c:tickLblPos val="nextTo"/>
        <c:crossAx val="5224571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0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22" dirty="0" smtClean="0"/>
              <a:t>Distributed Adaptive Replica Exchange (DARE)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22" dirty="0" smtClean="0">
                <a:solidFill>
                  <a:schemeClr val="bg1">
                    <a:lumMod val="75000"/>
                  </a:schemeClr>
                </a:solidFill>
              </a:rPr>
              <a:t>Multiple Pilot-Jobs on the “Distributed” </a:t>
            </a:r>
            <a:r>
              <a:rPr lang="en-US" sz="2222" dirty="0" err="1" smtClean="0">
                <a:solidFill>
                  <a:schemeClr val="bg1">
                    <a:lumMod val="75000"/>
                  </a:schemeClr>
                </a:solidFill>
              </a:rPr>
              <a:t>TeraGrid</a:t>
            </a:r>
            <a:endParaRPr lang="en-US" sz="2222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0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6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Tools 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0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SAGA: Provides uniform access layers to </a:t>
            </a:r>
            <a:r>
              <a:rPr lang="en-US" dirty="0" err="1" smtClean="0"/>
              <a:t>heterogenous</a:t>
            </a:r>
            <a:r>
              <a:rPr lang="en-US" dirty="0" smtClean="0"/>
              <a:t> 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3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 provide uniform access layers to heterogeneous 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7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7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5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JPySAGA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0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0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800" b="0">
                <a:solidFill>
                  <a:schemeClr val="tx1"/>
                </a:solidFill>
                <a:effectLst/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solidFill>
                  <a:schemeClr val="tx1"/>
                </a:solidFill>
                <a:effectLst/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effectLst/>
                <a:latin typeface="Arial" charset="0"/>
              </a:rPr>
              <a:t>JySAGA</a:t>
            </a: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0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4368" y="1392"/>
            <a:chExt cx="1296" cy="212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chemeClr val="tx1"/>
                  </a:solidFill>
                  <a:effectLst/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0">
                  <a:solidFill>
                    <a:schemeClr val="tx1"/>
                  </a:solidFill>
                  <a:effectLst/>
                  <a:latin typeface="Arial" charset="0"/>
                </a:rPr>
                <a:t>SAGA-C++Py</a:t>
              </a: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0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342900" indent="-342900"/>
            <a:endParaRPr lang="en-US" sz="1000" b="0"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 eaLnBrk="0" hangingPunct="0"/>
            <a:endParaRPr lang="en-US" sz="18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0"/>
            <a:ext cx="2057400" cy="336550"/>
            <a:chOff x="1392" y="1392"/>
            <a:chExt cx="1248" cy="212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b="0">
                  <a:solidFill>
                    <a:schemeClr val="tx1"/>
                  </a:solidFill>
                  <a:effectLst/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667" dirty="0" smtClean="0"/>
              <a:t>(</a:t>
            </a:r>
            <a:r>
              <a:rPr lang="en-US" sz="2667" dirty="0" err="1" smtClean="0"/>
              <a:t>Joohyun</a:t>
            </a:r>
            <a:r>
              <a:rPr lang="en-US" sz="2667" dirty="0" smtClean="0"/>
              <a:t> Kim, </a:t>
            </a:r>
            <a:r>
              <a:rPr lang="en-US" sz="2667" dirty="0" err="1" smtClean="0"/>
              <a:t>CyD</a:t>
            </a:r>
            <a:r>
              <a:rPr lang="en-US" sz="2667" dirty="0" smtClean="0"/>
              <a:t>)</a:t>
            </a:r>
            <a:endParaRPr lang="en-US" sz="2667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4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820210"/>
            <a:ext cx="4168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to</a:t>
            </a:r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3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http://saga.cct.lsu.edu/software/cpp/documentation/tutorials/loni-training-</a:t>
            </a:r>
            <a:r>
              <a:rPr lang="en-US" sz="1400" b="1" dirty="0" smtClean="0"/>
              <a:t>2010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dirty="0" smtClean="0"/>
              <a:t>And at: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https://svn.cct.lsu.edu/repos/saga-projects/tutorial/general_tutorial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6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2038256"/>
            <a:ext cx="7691373" cy="4524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 and thus 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5" y="2068618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</a:t>
            </a:r>
            <a:r>
              <a:rPr lang="en-US" dirty="0" err="1" smtClean="0"/>
              <a:t>heter</a:t>
            </a:r>
            <a:r>
              <a:rPr lang="en-US" dirty="0" smtClean="0"/>
              <a:t>.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 or MW applications, workers submitted to &gt;8 back-ends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applications that are distributed by 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</a:p>
          <a:p>
            <a:r>
              <a:rPr lang="en-US" sz="1700" dirty="0" smtClean="0"/>
              <a:t>Same application, same programming model: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r>
              <a:rPr lang="en-US" sz="1700" dirty="0" smtClean="0"/>
              <a:t>Same application, different programming models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0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49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6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418</TotalTime>
  <Words>680</Words>
  <Application>Microsoft Macintosh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All material from this tutorial can be found at:  http://saga.cct.lsu.edu/software/cpp/documentation/tutorials/loni-training-2010  And at:  https://svn.cct.lsu.edu/repos/saga-projects/tutorial/general_tutorial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SAGA: Develop applications that are distributed by definition</vt:lpstr>
      <vt:lpstr>Understanding Distributed Programming Models </vt:lpstr>
      <vt:lpstr>Distributed Adaptive Replica Exchange (DARE) Multiple Pilot-Jobs on the “Distributed” TeraGrid</vt:lpstr>
      <vt:lpstr>SAGA: Tools for Effective Distributed Execution</vt:lpstr>
      <vt:lpstr>SAGA: Provides uniform access layers to heterogenous CI</vt:lpstr>
      <vt:lpstr>SAGA: To provide uniform access layers to heterogeneous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102</cp:revision>
  <dcterms:created xsi:type="dcterms:W3CDTF">2010-11-28T21:26:48Z</dcterms:created>
  <dcterms:modified xsi:type="dcterms:W3CDTF">2010-11-28T21:27:24Z</dcterms:modified>
</cp:coreProperties>
</file>