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9" autoAdjust="0"/>
    <p:restoredTop sz="94668" autoAdjust="0"/>
  </p:normalViewPr>
  <p:slideViewPr>
    <p:cSldViewPr snapToGrid="0" snapToObjects="1">
      <p:cViewPr varScale="1">
        <p:scale>
          <a:sx n="156" d="100"/>
          <a:sy n="156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134</TotalTime>
  <Words>4</Words>
  <Application>Microsoft Macintosh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Perspective</vt:lpstr>
      <vt:lpstr>Slide 1</vt:lpstr>
      <vt:lpstr>Slide 2</vt:lpstr>
    </vt:vector>
  </TitlesOfParts>
  <Company>Louisiana State Univeristy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 Weidner</cp:lastModifiedBy>
  <cp:revision>30</cp:revision>
  <dcterms:created xsi:type="dcterms:W3CDTF">2010-02-09T22:19:59Z</dcterms:created>
  <dcterms:modified xsi:type="dcterms:W3CDTF">2010-02-09T22:26:38Z</dcterms:modified>
</cp:coreProperties>
</file>