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Default Extension="jpeg" ContentType="image/jpeg"/>
  <Override PartName="/docProps/core.xml" ContentType="application/vnd.openxmlformats-package.core-properties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11/1/09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52295" y="558269"/>
            <a:ext cx="1644429" cy="14836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427248"/>
            <a:ext cx="7966954" cy="3839081"/>
          </a:xfrm>
        </p:spPr>
        <p:txBody>
          <a:bodyPr/>
          <a:lstStyle>
            <a:lvl1pPr>
              <a:buClr>
                <a:srgbClr val="E9A400"/>
              </a:buClr>
              <a:defRPr/>
            </a:lvl1pPr>
            <a:lvl2pPr>
              <a:buClr>
                <a:srgbClr val="424242"/>
              </a:buClr>
              <a:defRPr/>
            </a:lvl2pPr>
            <a:lvl3pPr>
              <a:buClr>
                <a:srgbClr val="E9A400"/>
              </a:buClr>
              <a:defRPr/>
            </a:lvl3pPr>
            <a:lvl4pPr>
              <a:buClr>
                <a:srgbClr val="424242"/>
              </a:buClr>
              <a:defRPr/>
            </a:lvl4pPr>
            <a:lvl5pPr>
              <a:buClr>
                <a:srgbClr val="E9A4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.cct.lsu.edu/downloa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.cct.lsu.edu/development/bug-track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SAGA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0494" y="6302526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6597" y="6302526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83" y="6313666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currently provide source releases only – they’re available at </a:t>
            </a:r>
            <a:r>
              <a:rPr lang="en-US" dirty="0" smtClean="0">
                <a:hlinkClick r:id="rId2"/>
              </a:rPr>
              <a:t>http://saga.cct.lsu.edu/download/</a:t>
            </a:r>
            <a:endParaRPr lang="en-US" dirty="0" smtClean="0"/>
          </a:p>
          <a:p>
            <a:r>
              <a:rPr lang="en-US" dirty="0" smtClean="0"/>
              <a:t>We’re following a 6/8-weekly release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Something Went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is not perfect. If you’ve discovered a bug or you desperately need a certain feature let us know!</a:t>
            </a:r>
          </a:p>
          <a:p>
            <a:r>
              <a:rPr lang="en-US" dirty="0" smtClean="0"/>
              <a:t>File a bug or feature request here: </a:t>
            </a:r>
            <a:r>
              <a:rPr lang="en-US" dirty="0" smtClean="0">
                <a:hlinkClick r:id="rId2"/>
              </a:rPr>
              <a:t>http://saga.cct.lsu.edu/development/bug-tracking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51</TotalTime>
  <Words>78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Perspective</vt:lpstr>
      <vt:lpstr>SAGA</vt:lpstr>
      <vt:lpstr>Releases</vt:lpstr>
      <vt:lpstr>If Something Went Wrong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 Weidner</cp:lastModifiedBy>
  <cp:revision>12</cp:revision>
  <dcterms:created xsi:type="dcterms:W3CDTF">2009-11-01T18:49:33Z</dcterms:created>
  <dcterms:modified xsi:type="dcterms:W3CDTF">2009-11-01T18:54:27Z</dcterms:modified>
</cp:coreProperties>
</file>