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29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257" r:id="rId25"/>
    <p:sldId id="299" r:id="rId26"/>
    <p:sldId id="301" r:id="rId27"/>
    <p:sldId id="303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81509" autoAdjust="0"/>
  </p:normalViewPr>
  <p:slideViewPr>
    <p:cSldViewPr showGuides="1">
      <p:cViewPr varScale="1">
        <p:scale>
          <a:sx n="84" d="100"/>
          <a:sy n="84" d="100"/>
        </p:scale>
        <p:origin x="-1464" y="-5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saga/wiki/NeSC200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</a:t>
            </a:r>
            <a:r>
              <a:rPr lang="en-US" sz="2400" dirty="0" smtClean="0">
                <a:latin typeface="Courier"/>
              </a:rPr>
              <a:t>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</a:t>
            </a:r>
            <a:r>
              <a:rPr lang="en-US" sz="2400" dirty="0" smtClean="0">
                <a:latin typeface="Courier"/>
              </a:rPr>
              <a:t>: print </a:t>
            </a:r>
            <a:r>
              <a:rPr lang="en-US" sz="2400" dirty="0" smtClean="0">
                <a:latin typeface="Courier"/>
              </a:rPr>
              <a:t>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smtClean="0">
                <a:latin typeface="Courier"/>
              </a:rPr>
              <a:t>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</a:t>
            </a:r>
            <a:r>
              <a:rPr lang="en-US" sz="2400" dirty="0" smtClean="0">
                <a:latin typeface="Courier"/>
              </a:rPr>
              <a:t>print </a:t>
            </a:r>
            <a:r>
              <a:rPr lang="en-US" sz="2400" dirty="0" smtClean="0">
                <a:latin typeface="Courier"/>
              </a:rPr>
              <a:t>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</a:t>
            </a:r>
            <a:r>
              <a:rPr lang="en-US" sz="2400" dirty="0" smtClean="0">
                <a:latin typeface="Courier"/>
              </a:rPr>
              <a:t>host/process </a:t>
            </a:r>
            <a:r>
              <a:rPr lang="en-US" sz="2400" dirty="0" smtClean="0">
                <a:latin typeface="Courier"/>
              </a:rPr>
              <a:t>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url</a:t>
            </a:r>
            <a:r>
              <a:rPr lang="en-US" sz="2400" dirty="0" smtClean="0">
                <a:latin typeface="Courier"/>
              </a:rPr>
              <a:t>(' … 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advert.entry</a:t>
            </a:r>
            <a:r>
              <a:rPr lang="en-US" sz="2400" dirty="0" smtClean="0">
                <a:latin typeface="Courier"/>
              </a:rPr>
              <a:t>(name, </a:t>
            </a:r>
            <a:r>
              <a:rPr lang="en-US" sz="2400" dirty="0" err="1" smtClean="0">
                <a:latin typeface="Courier"/>
              </a:rPr>
              <a:t>advert.ReadWrite|advert.Create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e.set_attribute</a:t>
            </a:r>
            <a:r>
              <a:rPr lang="en-US" sz="2400" dirty="0" smtClean="0">
                <a:latin typeface="Courier"/>
              </a:rPr>
              <a:t>('started', ' … ' 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</a:t>
            </a:r>
            <a:r>
              <a:rPr lang="en-US" sz="2400" dirty="0" smtClean="0">
                <a:latin typeface="Courier"/>
              </a:rPr>
              <a:t>host</a:t>
            </a:r>
            <a:r>
              <a:rPr lang="en-US" sz="2400" smtClean="0">
                <a:latin typeface="Courier"/>
              </a:rPr>
              <a:t>/process </a:t>
            </a:r>
            <a:r>
              <a:rPr lang="en-US" sz="2400" dirty="0" smtClean="0">
                <a:latin typeface="Courier"/>
              </a:rPr>
              <a:t>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>
                <a:latin typeface="Courier"/>
              </a:rPr>
              <a:t>url</a:t>
            </a:r>
            <a:r>
              <a:rPr lang="en-US" sz="2400" dirty="0">
                <a:latin typeface="Courier"/>
              </a:rPr>
              <a:t>(' … ')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started =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('started</a:t>
            </a:r>
            <a:r>
              <a:rPr lang="en-US" sz="2400" dirty="0" smtClean="0">
                <a:latin typeface="Courier"/>
              </a:rPr>
              <a:t>')</a:t>
            </a:r>
            <a:endParaRPr lang="en-US" sz="24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err="1"/>
              <a:t>js_url</a:t>
            </a:r>
            <a:r>
              <a:rPr lang="en-US" dirty="0" smtClean="0"/>
              <a:t>("</a:t>
            </a:r>
            <a:r>
              <a:rPr lang="en-US" dirty="0"/>
              <a:t>fork://</a:t>
            </a:r>
            <a:r>
              <a:rPr lang="en-US" dirty="0" err="1"/>
              <a:t>localhost</a:t>
            </a:r>
            <a:r>
              <a:rPr lang="en-US" dirty="0" smtClean="0"/>
              <a:t>/");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aga::job::service </a:t>
            </a:r>
            <a:r>
              <a:rPr lang="en-US" dirty="0" err="1" smtClean="0"/>
              <a:t>js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saga::job::description </a:t>
            </a:r>
            <a:r>
              <a:rPr lang="en-US" dirty="0" err="1" smtClean="0"/>
              <a:t>jd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js.set_attribute</a:t>
            </a:r>
            <a:r>
              <a:rPr lang="en-US" dirty="0" smtClean="0"/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</a:t>
            </a:r>
            <a:r>
              <a:rPr lang="en-US" dirty="0" err="1" smtClean="0"/>
              <a:t>args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args.push_back</a:t>
            </a:r>
            <a:r>
              <a:rPr lang="en-US" dirty="0" smtClean="0"/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args.push_back</a:t>
            </a:r>
            <a:r>
              <a:rPr lang="en-US" dirty="0" smtClean="0"/>
              <a:t>("...filename…");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js.set_vector_attribute</a:t>
            </a:r>
            <a:r>
              <a:rPr lang="en-US" dirty="0" smtClean="0"/>
              <a:t>("arguments",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js.create_job</a:t>
            </a:r>
            <a:r>
              <a:rPr lang="en-US" dirty="0" smtClean="0"/>
              <a:t>(</a:t>
            </a:r>
            <a:r>
              <a:rPr lang="en-US" dirty="0" err="1" smtClean="0"/>
              <a:t>jd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</a:t>
            </a:r>
            <a:r>
              <a:rPr lang="en-US" dirty="0" err="1" smtClean="0"/>
              <a:t>.run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saga</a:t>
            </a:r>
            <a:r>
              <a:rPr lang="en-US" dirty="0"/>
              <a:t>::job::service </a:t>
            </a:r>
            <a:r>
              <a:rPr lang="en-US" dirty="0" err="1" smtClean="0"/>
              <a:t>js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</a:t>
            </a:r>
            <a:r>
              <a:rPr lang="en-US" dirty="0" err="1" smtClean="0"/>
              <a:t>ostream</a:t>
            </a:r>
            <a:r>
              <a:rPr lang="en-US" dirty="0" smtClean="0"/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saga::job</a:t>
            </a:r>
            <a:r>
              <a:rPr lang="en-US" dirty="0" smtClean="0"/>
              <a:t>::</a:t>
            </a:r>
            <a:r>
              <a:rPr lang="en-US" dirty="0" err="1" smtClean="0"/>
              <a:t>istream</a:t>
            </a:r>
            <a:r>
              <a:rPr lang="en-US" dirty="0" smtClean="0"/>
              <a:t> out, err;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js.run_job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"/bin/echo -n HELLO </a:t>
            </a:r>
            <a:r>
              <a:rPr lang="en-US" dirty="0" smtClean="0"/>
              <a:t>SAGA", </a:t>
            </a:r>
            <a:r>
              <a:rPr lang="en-US" dirty="0"/>
              <a:t>"fork://</a:t>
            </a:r>
            <a:r>
              <a:rPr lang="en-US" dirty="0" err="1"/>
              <a:t>localhost</a:t>
            </a:r>
            <a:r>
              <a:rPr lang="en-US" dirty="0" smtClean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while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getline</a:t>
            </a:r>
            <a:r>
              <a:rPr lang="en-US" dirty="0"/>
              <a:t>(line, out)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out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A</a:t>
            </a:r>
            <a:br>
              <a:rPr lang="en-US" dirty="0"/>
            </a:b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name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saga::advert::entry e(name,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advert.ReadWrite|advert.Create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("started", " </a:t>
            </a:r>
            <a:r>
              <a:rPr lang="en-US" dirty="0"/>
              <a:t>… </a:t>
            </a:r>
            <a:r>
              <a:rPr lang="en-US" dirty="0" smtClean="0"/>
              <a:t>"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B</a:t>
            </a:r>
            <a:br>
              <a:rPr lang="en-US" dirty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saga::advert::entry e(name, </a:t>
            </a:r>
            <a:r>
              <a:rPr lang="en-US" dirty="0" err="1" smtClean="0"/>
              <a:t>advert.Read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::string started </a:t>
            </a:r>
            <a:r>
              <a:rPr lang="en-US" dirty="0"/>
              <a:t>= </a:t>
            </a:r>
            <a:r>
              <a:rPr lang="en-US" dirty="0" err="1" smtClean="0"/>
              <a:t>e.get_attribute</a:t>
            </a:r>
            <a:r>
              <a:rPr lang="en-US" dirty="0" smtClean="0"/>
              <a:t>("started")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5"/>
            <a:ext cx="11303641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</a:t>
            </a:r>
            <a:r>
              <a:rPr lang="en-US" dirty="0" smtClean="0"/>
              <a:t>SAGA_ROOT/</a:t>
            </a:r>
            <a:r>
              <a:rPr lang="en-US" dirty="0" smtClean="0"/>
              <a:t>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</a:t>
            </a:r>
            <a:r>
              <a:rPr lang="en-US" dirty="0" smtClean="0"/>
              <a:t>SAGA_ROOT/</a:t>
            </a:r>
            <a:r>
              <a:rPr lang="en-US" dirty="0" smtClean="0"/>
              <a:t>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3819</TotalTime>
  <Pages>0</Pages>
  <Words>1602</Words>
  <Characters>0</Characters>
  <Application>Microsoft Macintosh PowerPoint</Application>
  <PresentationFormat>Custom</PresentationFormat>
  <Lines>0</Lines>
  <Paragraphs>352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Ole  Weidner</cp:lastModifiedBy>
  <cp:revision>184</cp:revision>
  <dcterms:modified xsi:type="dcterms:W3CDTF">2010-11-29T16:56:26Z</dcterms:modified>
</cp:coreProperties>
</file>