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2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73C1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80" d="100"/>
          <a:sy n="80" d="100"/>
        </p:scale>
        <p:origin x="-90" y="-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70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200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C49EF217-1A2C-F645-8901-538F19DC3288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70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C49EF217-1A2C-F645-8901-538F19DC3288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217-1A2C-F645-8901-538F19DC3288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8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C49EF217-1A2C-F645-8901-538F19DC3288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4A7D95C7-7C8F-2647-8AAC-AA85FB0D6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304800" y="381001"/>
            <a:ext cx="8458200" cy="6096000"/>
          </a:xfrm>
          <a:prstGeom prst="roundRect">
            <a:avLst/>
          </a:prstGeom>
          <a:solidFill>
            <a:schemeClr val="bg2">
              <a:lumMod val="75000"/>
              <a:alpha val="83000"/>
            </a:schemeClr>
          </a:solidFill>
          <a:ln w="101600">
            <a:gradFill flip="none" rotWithShape="1">
              <a:gsLst>
                <a:gs pos="41000">
                  <a:schemeClr val="accent6">
                    <a:lumMod val="50000"/>
                    <a:alpha val="84000"/>
                  </a:schemeClr>
                </a:gs>
                <a:gs pos="77000">
                  <a:schemeClr val="tx1">
                    <a:lumMod val="95000"/>
                    <a:lumOff val="5000"/>
                    <a:alpha val="69000"/>
                  </a:schemeClr>
                </a:gs>
                <a:gs pos="2000">
                  <a:srgbClr val="FFFF00">
                    <a:alpha val="38000"/>
                  </a:srgbClr>
                </a:gs>
              </a:gsLst>
              <a:lin ang="330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Bevel 2"/>
          <p:cNvSpPr/>
          <p:nvPr/>
        </p:nvSpPr>
        <p:spPr>
          <a:xfrm>
            <a:off x="795868" y="1799272"/>
            <a:ext cx="4724400" cy="762000"/>
          </a:xfrm>
          <a:prstGeom prst="bev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generic.py</a:t>
            </a:r>
            <a:r>
              <a:rPr lang="en-US" sz="2000" b="1" dirty="0" smtClean="0"/>
              <a:t> </a:t>
            </a:r>
          </a:p>
          <a:p>
            <a:pPr algn="ctr"/>
            <a:r>
              <a:rPr lang="en-US" sz="2000" b="1" dirty="0" smtClean="0"/>
              <a:t>(HPC machine )</a:t>
            </a:r>
          </a:p>
        </p:txBody>
      </p:sp>
      <p:sp>
        <p:nvSpPr>
          <p:cNvPr id="50" name="Curved Up Arrow 49"/>
          <p:cNvSpPr/>
          <p:nvPr/>
        </p:nvSpPr>
        <p:spPr>
          <a:xfrm>
            <a:off x="795868" y="2637472"/>
            <a:ext cx="4724400" cy="1143000"/>
          </a:xfrm>
          <a:prstGeom prst="curvedUpArrow">
            <a:avLst>
              <a:gd name="adj1" fmla="val 6563"/>
              <a:gd name="adj2" fmla="val 24303"/>
              <a:gd name="adj3" fmla="val 1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vel 32"/>
          <p:cNvSpPr/>
          <p:nvPr/>
        </p:nvSpPr>
        <p:spPr>
          <a:xfrm>
            <a:off x="643468" y="3323272"/>
            <a:ext cx="794306" cy="457200"/>
          </a:xfrm>
          <a:prstGeom prst="bev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pull</a:t>
            </a:r>
          </a:p>
        </p:txBody>
      </p:sp>
      <p:sp>
        <p:nvSpPr>
          <p:cNvPr id="36" name="Bevel 35"/>
          <p:cNvSpPr/>
          <p:nvPr/>
        </p:nvSpPr>
        <p:spPr>
          <a:xfrm>
            <a:off x="4725962" y="3323272"/>
            <a:ext cx="794306" cy="457200"/>
          </a:xfrm>
          <a:prstGeom prst="bev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/>
              <a:t>push</a:t>
            </a:r>
          </a:p>
        </p:txBody>
      </p:sp>
      <p:sp>
        <p:nvSpPr>
          <p:cNvPr id="35" name="Bevel 34"/>
          <p:cNvSpPr/>
          <p:nvPr/>
        </p:nvSpPr>
        <p:spPr>
          <a:xfrm>
            <a:off x="2744762" y="3628072"/>
            <a:ext cx="794306" cy="457200"/>
          </a:xfrm>
          <a:prstGeom prst="bev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run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38668" y="3960673"/>
            <a:ext cx="1752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 Pull input files from PS</a:t>
            </a:r>
          </a:p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      ex) 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</a:rPr>
              <a:t>tx.in</a:t>
            </a:r>
            <a:endParaRPr lang="en-US" sz="1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</a:rPr>
              <a:t>r.in</a:t>
            </a:r>
            <a:endParaRPr lang="en-US" sz="1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</a:rPr>
              <a:t>v.in</a:t>
            </a:r>
            <a:endParaRPr lang="en-US" sz="1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 If ‘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</a:rPr>
              <a:t>tag.in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’ exists </a:t>
            </a:r>
          </a:p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     then copy files </a:t>
            </a:r>
          </a:p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	from PS to HPC</a:t>
            </a:r>
          </a:p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     remove ‘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</a:rPr>
              <a:t>tag.in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’ for </a:t>
            </a:r>
          </a:p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            version control	  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67468" y="4192012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 hit run through </a:t>
            </a:r>
          </a:p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                 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</a:rPr>
              <a:t>SAGA(BigJob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) 	  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24868" y="3932872"/>
            <a:ext cx="1752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 Push input files to PS</a:t>
            </a:r>
          </a:p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      ex) 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</a:rPr>
              <a:t>tx.out</a:t>
            </a:r>
            <a:endParaRPr lang="en-US" sz="1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</a:rPr>
              <a:t>r.out</a:t>
            </a:r>
            <a:endParaRPr lang="en-US" sz="1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</a:rPr>
              <a:t>v.out</a:t>
            </a:r>
            <a:endParaRPr lang="en-US" sz="1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 If ‘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</a:rPr>
              <a:t>tag.out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’ exists </a:t>
            </a:r>
          </a:p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     then copy files </a:t>
            </a:r>
          </a:p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	from HPC to PS</a:t>
            </a:r>
          </a:p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     remove ‘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</a:rPr>
              <a:t>tag.out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’ for </a:t>
            </a:r>
          </a:p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            version control	  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rot="5400000">
            <a:off x="3718242" y="4099242"/>
            <a:ext cx="4601528" cy="158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Bevel 55"/>
          <p:cNvSpPr/>
          <p:nvPr/>
        </p:nvSpPr>
        <p:spPr>
          <a:xfrm>
            <a:off x="6358468" y="1799272"/>
            <a:ext cx="2132806" cy="762000"/>
          </a:xfrm>
          <a:prstGeom prst="bev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experiment </a:t>
            </a:r>
          </a:p>
          <a:p>
            <a:pPr algn="ctr"/>
            <a:r>
              <a:rPr lang="en-US" sz="2000" b="1" dirty="0" smtClean="0"/>
              <a:t>(local machine )</a:t>
            </a:r>
          </a:p>
        </p:txBody>
      </p:sp>
      <p:sp>
        <p:nvSpPr>
          <p:cNvPr id="57" name="Process 56"/>
          <p:cNvSpPr/>
          <p:nvPr/>
        </p:nvSpPr>
        <p:spPr>
          <a:xfrm>
            <a:off x="6358468" y="2667000"/>
            <a:ext cx="2132806" cy="160192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sz="1200" dirty="0" smtClean="0"/>
              <a:t> Uploading input files from </a:t>
            </a:r>
          </a:p>
          <a:p>
            <a:r>
              <a:rPr lang="en-US" sz="1200" dirty="0" smtClean="0"/>
              <a:t>  local experimental machine </a:t>
            </a:r>
          </a:p>
          <a:p>
            <a:r>
              <a:rPr lang="en-US" sz="1200" dirty="0" smtClean="0"/>
              <a:t>  to PS</a:t>
            </a:r>
          </a:p>
          <a:p>
            <a:endParaRPr lang="en-US" sz="1200" dirty="0" smtClean="0"/>
          </a:p>
          <a:p>
            <a:r>
              <a:rPr lang="en-US" sz="1200" dirty="0" smtClean="0"/>
              <a:t>   if ‘</a:t>
            </a:r>
            <a:r>
              <a:rPr lang="en-US" sz="1200" dirty="0" err="1" smtClean="0"/>
              <a:t>tag.in</a:t>
            </a:r>
            <a:r>
              <a:rPr lang="en-US" sz="1200" dirty="0" smtClean="0"/>
              <a:t>’ is not </a:t>
            </a:r>
            <a:r>
              <a:rPr lang="en-US" sz="1200" dirty="0" err="1" smtClean="0"/>
              <a:t>exsited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     	copy files to PS</a:t>
            </a:r>
          </a:p>
          <a:p>
            <a:r>
              <a:rPr lang="en-US" sz="1200" dirty="0" smtClean="0"/>
              <a:t>	write file ‘</a:t>
            </a:r>
            <a:r>
              <a:rPr lang="en-US" sz="1200" dirty="0" err="1" smtClean="0"/>
              <a:t>tag.in</a:t>
            </a:r>
            <a:r>
              <a:rPr lang="en-US" sz="1200" dirty="0" smtClean="0"/>
              <a:t>’ on PS</a:t>
            </a:r>
          </a:p>
          <a:p>
            <a:pPr lvl="1"/>
            <a:endParaRPr lang="en-US" sz="1200" dirty="0"/>
          </a:p>
        </p:txBody>
      </p:sp>
      <p:sp>
        <p:nvSpPr>
          <p:cNvPr id="59" name="Process 58"/>
          <p:cNvSpPr/>
          <p:nvPr/>
        </p:nvSpPr>
        <p:spPr>
          <a:xfrm>
            <a:off x="6358468" y="4417872"/>
            <a:ext cx="2132806" cy="160192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sz="1200" dirty="0" smtClean="0"/>
              <a:t> Downloading output files </a:t>
            </a:r>
          </a:p>
          <a:p>
            <a:r>
              <a:rPr lang="en-US" sz="1200" dirty="0" smtClean="0"/>
              <a:t>  from PS </a:t>
            </a:r>
          </a:p>
          <a:p>
            <a:r>
              <a:rPr lang="en-US" sz="1200" dirty="0" smtClean="0"/>
              <a:t>  to local experimental machine </a:t>
            </a:r>
          </a:p>
          <a:p>
            <a:endParaRPr lang="en-US" sz="1200" dirty="0" smtClean="0"/>
          </a:p>
          <a:p>
            <a:r>
              <a:rPr lang="en-US" sz="1200" dirty="0" smtClean="0"/>
              <a:t>   if ‘</a:t>
            </a:r>
            <a:r>
              <a:rPr lang="en-US" sz="1200" dirty="0" err="1" smtClean="0"/>
              <a:t>tag.out</a:t>
            </a:r>
            <a:r>
              <a:rPr lang="en-US" sz="1200" dirty="0" smtClean="0"/>
              <a:t>’ is not </a:t>
            </a:r>
            <a:r>
              <a:rPr lang="en-US" sz="1200" dirty="0" err="1" smtClean="0"/>
              <a:t>exsited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     	copy files from PS</a:t>
            </a:r>
          </a:p>
          <a:p>
            <a:r>
              <a:rPr lang="en-US" sz="1200" dirty="0" smtClean="0"/>
              <a:t>	write file ‘</a:t>
            </a:r>
            <a:r>
              <a:rPr lang="en-US" sz="1200" dirty="0" err="1" smtClean="0"/>
              <a:t>tag.out</a:t>
            </a:r>
            <a:r>
              <a:rPr lang="en-US" sz="1200" dirty="0" smtClean="0"/>
              <a:t>’ on PS</a:t>
            </a:r>
          </a:p>
          <a:p>
            <a:pPr lvl="1"/>
            <a:endParaRPr lang="en-US" sz="1200" dirty="0"/>
          </a:p>
        </p:txBody>
      </p:sp>
      <p:sp>
        <p:nvSpPr>
          <p:cNvPr id="65" name="Curved Right Arrow 64"/>
          <p:cNvSpPr/>
          <p:nvPr/>
        </p:nvSpPr>
        <p:spPr>
          <a:xfrm rot="3362832">
            <a:off x="5168083" y="739807"/>
            <a:ext cx="338668" cy="1042598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Curved Right Arrow 65"/>
          <p:cNvSpPr/>
          <p:nvPr/>
        </p:nvSpPr>
        <p:spPr>
          <a:xfrm rot="18512805" flipH="1">
            <a:off x="6503662" y="740087"/>
            <a:ext cx="359721" cy="1042598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Can 59"/>
          <p:cNvSpPr/>
          <p:nvPr/>
        </p:nvSpPr>
        <p:spPr>
          <a:xfrm>
            <a:off x="5337417" y="533400"/>
            <a:ext cx="1291983" cy="82822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PetaShare</a:t>
            </a:r>
            <a:endParaRPr lang="en-US" b="1" dirty="0" smtClean="0"/>
          </a:p>
          <a:p>
            <a:pPr algn="ctr"/>
            <a:r>
              <a:rPr lang="en-US" b="1" dirty="0" smtClean="0"/>
              <a:t>(storage)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931" y="1500187"/>
            <a:ext cx="8779669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0"/>
          <p:cNvGrpSpPr/>
          <p:nvPr/>
        </p:nvGrpSpPr>
        <p:grpSpPr>
          <a:xfrm>
            <a:off x="-1905000" y="1002268"/>
            <a:ext cx="11658600" cy="5855732"/>
            <a:chOff x="-2819400" y="1002268"/>
            <a:chExt cx="11658600" cy="5855732"/>
          </a:xfrm>
        </p:grpSpPr>
        <p:sp>
          <p:nvSpPr>
            <p:cNvPr id="5" name="Rectangle 4"/>
            <p:cNvSpPr/>
            <p:nvPr/>
          </p:nvSpPr>
          <p:spPr>
            <a:xfrm>
              <a:off x="2057400" y="2895600"/>
              <a:ext cx="2133600" cy="1066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Ensemble Simulations</a:t>
              </a:r>
              <a:endParaRPr lang="sv-SE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953000" y="2895600"/>
              <a:ext cx="2133600" cy="1066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Ray Simulations</a:t>
              </a:r>
              <a:endParaRPr lang="sv-SE" dirty="0"/>
            </a:p>
          </p:txBody>
        </p:sp>
        <p:sp>
          <p:nvSpPr>
            <p:cNvPr id="9" name="Flowchart: Document 8"/>
            <p:cNvSpPr/>
            <p:nvPr/>
          </p:nvSpPr>
          <p:spPr>
            <a:xfrm>
              <a:off x="2971800" y="1371600"/>
              <a:ext cx="1447800" cy="99060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Source</a:t>
              </a:r>
              <a:br>
                <a:rPr lang="sv-SE" dirty="0" smtClean="0"/>
              </a:br>
              <a:r>
                <a:rPr lang="sv-SE" dirty="0" smtClean="0"/>
                <a:t>Code</a:t>
              </a:r>
              <a:endParaRPr lang="sv-SE" dirty="0"/>
            </a:p>
          </p:txBody>
        </p:sp>
        <p:sp>
          <p:nvSpPr>
            <p:cNvPr id="10" name="Flowchart: Document 9"/>
            <p:cNvSpPr/>
            <p:nvPr/>
          </p:nvSpPr>
          <p:spPr>
            <a:xfrm>
              <a:off x="4724400" y="1371600"/>
              <a:ext cx="1447800" cy="99060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Source</a:t>
              </a:r>
              <a:br>
                <a:rPr lang="sv-SE" dirty="0" smtClean="0"/>
              </a:br>
              <a:r>
                <a:rPr lang="sv-SE" dirty="0" smtClean="0"/>
                <a:t>Code</a:t>
              </a:r>
              <a:endParaRPr lang="sv-SE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667000" y="4495800"/>
              <a:ext cx="914400" cy="1066800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Flowchart: Alternate Process 11"/>
            <p:cNvSpPr/>
            <p:nvPr/>
          </p:nvSpPr>
          <p:spPr>
            <a:xfrm>
              <a:off x="76200" y="4495800"/>
              <a:ext cx="1828800" cy="1066800"/>
            </a:xfrm>
            <a:prstGeom prst="flowChartAlternateProcess">
              <a:avLst/>
            </a:prstGeom>
            <a:solidFill>
              <a:schemeClr val="accent3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Experiments</a:t>
              </a:r>
              <a:endParaRPr lang="sv-SE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-2819400" y="4495800"/>
              <a:ext cx="1752600" cy="1066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Experimental Mockup/</a:t>
              </a:r>
              <a:br>
                <a:rPr lang="sv-SE" dirty="0" smtClean="0"/>
              </a:br>
              <a:r>
                <a:rPr lang="sv-SE" dirty="0" smtClean="0"/>
                <a:t>Configuration</a:t>
              </a:r>
              <a:endParaRPr lang="sv-SE" dirty="0"/>
            </a:p>
          </p:txBody>
        </p:sp>
        <p:cxnSp>
          <p:nvCxnSpPr>
            <p:cNvPr id="15" name="Straight Arrow Connector 14"/>
            <p:cNvCxnSpPr>
              <a:stCxn id="13" idx="3"/>
              <a:endCxn id="12" idx="1"/>
            </p:cNvCxnSpPr>
            <p:nvPr/>
          </p:nvCxnSpPr>
          <p:spPr>
            <a:xfrm>
              <a:off x="-1066800" y="5029200"/>
              <a:ext cx="11430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3"/>
              <a:endCxn id="11" idx="2"/>
            </p:cNvCxnSpPr>
            <p:nvPr/>
          </p:nvCxnSpPr>
          <p:spPr>
            <a:xfrm>
              <a:off x="1905000" y="5029200"/>
              <a:ext cx="7620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3"/>
              <a:endCxn id="7" idx="1"/>
            </p:cNvCxnSpPr>
            <p:nvPr/>
          </p:nvCxnSpPr>
          <p:spPr>
            <a:xfrm>
              <a:off x="4191000" y="3429000"/>
              <a:ext cx="7620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1" idx="1"/>
              <a:endCxn id="5" idx="2"/>
            </p:cNvCxnSpPr>
            <p:nvPr/>
          </p:nvCxnSpPr>
          <p:spPr>
            <a:xfrm flipV="1">
              <a:off x="3124200" y="3962400"/>
              <a:ext cx="0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9" idx="2"/>
              <a:endCxn id="5" idx="0"/>
            </p:cNvCxnSpPr>
            <p:nvPr/>
          </p:nvCxnSpPr>
          <p:spPr>
            <a:xfrm rot="5400000">
              <a:off x="3110505" y="2310405"/>
              <a:ext cx="598890" cy="571500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10" idx="2"/>
              <a:endCxn id="7" idx="0"/>
            </p:cNvCxnSpPr>
            <p:nvPr/>
          </p:nvCxnSpPr>
          <p:spPr>
            <a:xfrm rot="16200000" flipH="1">
              <a:off x="5434605" y="2310405"/>
              <a:ext cx="598890" cy="571500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-1066800" y="5029200"/>
              <a:ext cx="1143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dirty="0" smtClean="0"/>
                <a:t>Manual Transfer</a:t>
              </a:r>
              <a:endParaRPr lang="sv-SE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200" y="5525869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dirty="0" smtClean="0"/>
                <a:t>Manual Operation</a:t>
              </a:r>
              <a:endParaRPr lang="sv-S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28800" y="50292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dirty="0" smtClean="0"/>
                <a:t>Storing</a:t>
              </a:r>
              <a:endParaRPr lang="sv-SE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76400" y="23622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dirty="0" smtClean="0"/>
                <a:t>Versioning</a:t>
              </a:r>
              <a:endParaRPr lang="sv-SE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15000" y="23622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dirty="0" smtClean="0"/>
                <a:t>Versioning</a:t>
              </a:r>
              <a:endParaRPr lang="sv-SE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71800" y="1002268"/>
              <a:ext cx="320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dirty="0" smtClean="0"/>
                <a:t>Manual Changes/Editing</a:t>
              </a:r>
              <a:endParaRPr lang="sv-SE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9600" y="3352800"/>
              <a:ext cx="1447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dirty="0" smtClean="0"/>
                <a:t>Runtime Environment</a:t>
              </a:r>
              <a:endParaRPr lang="sv-SE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19400" y="39624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dirty="0" smtClean="0"/>
                <a:t>Dataset</a:t>
              </a:r>
              <a:br>
                <a:rPr lang="sv-SE" dirty="0" smtClean="0"/>
              </a:br>
              <a:r>
                <a:rPr lang="sv-SE" dirty="0" smtClean="0"/>
                <a:t>Transfer</a:t>
              </a:r>
              <a:endParaRPr lang="sv-S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53000" y="3925669"/>
              <a:ext cx="2133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dirty="0" smtClean="0"/>
                <a:t>Runtime Environment</a:t>
              </a:r>
              <a:endParaRPr lang="sv-S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33800" y="3429000"/>
              <a:ext cx="167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dirty="0" smtClean="0"/>
                <a:t>Dataset</a:t>
              </a:r>
              <a:br>
                <a:rPr lang="sv-SE" dirty="0" smtClean="0"/>
              </a:br>
              <a:r>
                <a:rPr lang="sv-SE" dirty="0" smtClean="0"/>
                <a:t>Transfer</a:t>
              </a:r>
              <a:endParaRPr lang="sv-SE" dirty="0"/>
            </a:p>
          </p:txBody>
        </p:sp>
        <p:sp>
          <p:nvSpPr>
            <p:cNvPr id="44" name="Flowchart: Magnetic Disk 43"/>
            <p:cNvSpPr/>
            <p:nvPr/>
          </p:nvSpPr>
          <p:spPr>
            <a:xfrm>
              <a:off x="7543800" y="4419600"/>
              <a:ext cx="1295400" cy="2438400"/>
            </a:xfrm>
            <a:prstGeom prst="flowChartMagneticDisk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324600" y="3581400"/>
              <a:ext cx="762000" cy="76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429000" y="3581400"/>
              <a:ext cx="762000" cy="76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543800" y="4800600"/>
              <a:ext cx="762000" cy="76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543800" y="5715000"/>
              <a:ext cx="762000" cy="76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543800" y="5257800"/>
              <a:ext cx="762000" cy="76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53" name="Curved Connector 52"/>
            <p:cNvCxnSpPr>
              <a:stCxn id="46" idx="3"/>
              <a:endCxn id="49" idx="1"/>
            </p:cNvCxnSpPr>
            <p:nvPr/>
          </p:nvCxnSpPr>
          <p:spPr>
            <a:xfrm>
              <a:off x="4191000" y="3962400"/>
              <a:ext cx="3352800" cy="1676400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urved Connector 61"/>
            <p:cNvCxnSpPr>
              <a:stCxn id="11" idx="4"/>
              <a:endCxn id="48" idx="1"/>
            </p:cNvCxnSpPr>
            <p:nvPr/>
          </p:nvCxnSpPr>
          <p:spPr>
            <a:xfrm>
              <a:off x="3581400" y="5029200"/>
              <a:ext cx="3962400" cy="1066800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urved Connector 65"/>
            <p:cNvCxnSpPr>
              <a:stCxn id="45" idx="3"/>
              <a:endCxn id="47" idx="1"/>
            </p:cNvCxnSpPr>
            <p:nvPr/>
          </p:nvCxnSpPr>
          <p:spPr>
            <a:xfrm>
              <a:off x="7086600" y="3962400"/>
              <a:ext cx="457200" cy="1219200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5334000" y="5421868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dirty="0" smtClean="0"/>
                <a:t>Archiving</a:t>
              </a:r>
              <a:endParaRPr lang="sv-SE" dirty="0"/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Ｐ明朝"/>
      </a:majorFont>
      <a:minorFont>
        <a:latin typeface="Goudy Old Style"/>
        <a:ea typeface=""/>
        <a:cs typeface=""/>
        <a:font script="Jpan" typeface="ＭＳ Ｐ明朝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635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27462</TotalTime>
  <Words>114</Words>
  <Application>Microsoft Office PowerPoint</Application>
  <PresentationFormat>On-screen Show (4:3)</PresentationFormat>
  <Paragraphs>60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Inkwell</vt:lpstr>
      <vt:lpstr>Slide 1</vt:lpstr>
      <vt:lpstr>Slide 2</vt:lpstr>
      <vt:lpstr>Slide 3</vt:lpstr>
    </vt:vector>
  </TitlesOfParts>
  <Company>LSU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 Kim</dc:creator>
  <cp:lastModifiedBy>Soon-Heum "Jeff" Ko</cp:lastModifiedBy>
  <cp:revision>278</cp:revision>
  <cp:lastPrinted>2011-05-03T15:15:43Z</cp:lastPrinted>
  <dcterms:created xsi:type="dcterms:W3CDTF">2011-06-08T15:10:04Z</dcterms:created>
  <dcterms:modified xsi:type="dcterms:W3CDTF">2011-09-27T16:00:47Z</dcterms:modified>
</cp:coreProperties>
</file>