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5" r:id="rId5"/>
    <p:sldId id="264" r:id="rId6"/>
    <p:sldId id="263" r:id="rId7"/>
    <p:sldId id="262" r:id="rId8"/>
    <p:sldId id="266" r:id="rId9"/>
    <p:sldId id="267" r:id="rId10"/>
    <p:sldId id="261" r:id="rId11"/>
    <p:sldId id="260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01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 4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 16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1"/>
          <p:cNvGrpSpPr/>
          <p:nvPr/>
        </p:nvGrpSpPr>
        <p:grpSpPr>
          <a:xfrm>
            <a:off x="1371600" y="457200"/>
            <a:ext cx="6477000" cy="5567065"/>
            <a:chOff x="1371600" y="457200"/>
            <a:chExt cx="6477000" cy="5567065"/>
          </a:xfrm>
        </p:grpSpPr>
        <p:sp>
          <p:nvSpPr>
            <p:cNvPr id="430" name="TextBox 429"/>
            <p:cNvSpPr txBox="1"/>
            <p:nvPr/>
          </p:nvSpPr>
          <p:spPr>
            <a:xfrm rot="16200000">
              <a:off x="6745933" y="4303067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i="1" baseline="-25000" dirty="0" smtClean="0"/>
                <a:t>0</a:t>
              </a:r>
              <a:endParaRPr lang="sv-SE" sz="2400" i="1" baseline="-25000" dirty="0"/>
            </a:p>
          </p:txBody>
        </p:sp>
        <p:sp>
          <p:nvSpPr>
            <p:cNvPr id="436" name="TextBox 435"/>
            <p:cNvSpPr txBox="1"/>
            <p:nvPr/>
          </p:nvSpPr>
          <p:spPr>
            <a:xfrm rot="16200000">
              <a:off x="6784033" y="3350567"/>
              <a:ext cx="914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baseline="-25000" dirty="0"/>
            </a:p>
          </p:txBody>
        </p:sp>
        <p:cxnSp>
          <p:nvCxnSpPr>
            <p:cNvPr id="221" name="Straight Connector 220"/>
            <p:cNvCxnSpPr/>
            <p:nvPr/>
          </p:nvCxnSpPr>
          <p:spPr>
            <a:xfrm flipH="1">
              <a:off x="1371600" y="40386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362200" y="5029200"/>
              <a:ext cx="4343400" cy="3810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Solid Obstacle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38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7"/>
            <p:cNvSpPr/>
            <p:nvPr/>
          </p:nvSpPr>
          <p:spPr>
            <a:xfrm>
              <a:off x="3352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>
              <a:off x="3962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4267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>
              <a:off x="4876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>
              <a:off x="5486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>
              <a:off x="6096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>
              <a:off x="2590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>
              <a:off x="2895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>
              <a:off x="3200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>
              <a:off x="35052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>
              <a:off x="4419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26"/>
            <p:cNvSpPr/>
            <p:nvPr/>
          </p:nvSpPr>
          <p:spPr>
            <a:xfrm>
              <a:off x="50292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5638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5943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30"/>
            <p:cNvSpPr/>
            <p:nvPr/>
          </p:nvSpPr>
          <p:spPr>
            <a:xfrm>
              <a:off x="6248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2438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Oval 36"/>
            <p:cNvSpPr/>
            <p:nvPr/>
          </p:nvSpPr>
          <p:spPr>
            <a:xfrm>
              <a:off x="36576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37"/>
            <p:cNvSpPr/>
            <p:nvPr/>
          </p:nvSpPr>
          <p:spPr>
            <a:xfrm>
              <a:off x="3962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>
              <a:off x="4267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4572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>
              <a:off x="4876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Oval 42"/>
            <p:cNvSpPr/>
            <p:nvPr/>
          </p:nvSpPr>
          <p:spPr>
            <a:xfrm>
              <a:off x="5486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43"/>
            <p:cNvSpPr/>
            <p:nvPr/>
          </p:nvSpPr>
          <p:spPr>
            <a:xfrm>
              <a:off x="5791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6096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6400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Oval 46"/>
            <p:cNvSpPr/>
            <p:nvPr/>
          </p:nvSpPr>
          <p:spPr>
            <a:xfrm>
              <a:off x="2590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>
              <a:off x="2895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Oval 48"/>
            <p:cNvSpPr/>
            <p:nvPr/>
          </p:nvSpPr>
          <p:spPr>
            <a:xfrm>
              <a:off x="3200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Oval 50"/>
            <p:cNvSpPr/>
            <p:nvPr/>
          </p:nvSpPr>
          <p:spPr>
            <a:xfrm>
              <a:off x="38100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51"/>
            <p:cNvSpPr/>
            <p:nvPr/>
          </p:nvSpPr>
          <p:spPr>
            <a:xfrm>
              <a:off x="4114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Oval 52"/>
            <p:cNvSpPr/>
            <p:nvPr/>
          </p:nvSpPr>
          <p:spPr>
            <a:xfrm>
              <a:off x="4419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4724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>
              <a:off x="50292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55"/>
            <p:cNvSpPr/>
            <p:nvPr/>
          </p:nvSpPr>
          <p:spPr>
            <a:xfrm>
              <a:off x="53340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56"/>
            <p:cNvSpPr/>
            <p:nvPr/>
          </p:nvSpPr>
          <p:spPr>
            <a:xfrm>
              <a:off x="5638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Oval 57"/>
            <p:cNvSpPr/>
            <p:nvPr/>
          </p:nvSpPr>
          <p:spPr>
            <a:xfrm>
              <a:off x="5943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58"/>
            <p:cNvSpPr/>
            <p:nvPr/>
          </p:nvSpPr>
          <p:spPr>
            <a:xfrm>
              <a:off x="6248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59"/>
            <p:cNvSpPr/>
            <p:nvPr/>
          </p:nvSpPr>
          <p:spPr>
            <a:xfrm>
              <a:off x="2438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>
              <a:off x="2743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Oval 61"/>
            <p:cNvSpPr/>
            <p:nvPr/>
          </p:nvSpPr>
          <p:spPr>
            <a:xfrm>
              <a:off x="3048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3352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Oval 63"/>
            <p:cNvSpPr/>
            <p:nvPr/>
          </p:nvSpPr>
          <p:spPr>
            <a:xfrm>
              <a:off x="36576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3962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Oval 65"/>
            <p:cNvSpPr/>
            <p:nvPr/>
          </p:nvSpPr>
          <p:spPr>
            <a:xfrm>
              <a:off x="4267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Oval 67"/>
            <p:cNvSpPr/>
            <p:nvPr/>
          </p:nvSpPr>
          <p:spPr>
            <a:xfrm>
              <a:off x="4876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Oval 68"/>
            <p:cNvSpPr/>
            <p:nvPr/>
          </p:nvSpPr>
          <p:spPr>
            <a:xfrm>
              <a:off x="51816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Oval 70"/>
            <p:cNvSpPr/>
            <p:nvPr/>
          </p:nvSpPr>
          <p:spPr>
            <a:xfrm>
              <a:off x="5791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Oval 71"/>
            <p:cNvSpPr/>
            <p:nvPr/>
          </p:nvSpPr>
          <p:spPr>
            <a:xfrm>
              <a:off x="6096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Oval 72"/>
            <p:cNvSpPr/>
            <p:nvPr/>
          </p:nvSpPr>
          <p:spPr>
            <a:xfrm>
              <a:off x="6400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Oval 73"/>
            <p:cNvSpPr/>
            <p:nvPr/>
          </p:nvSpPr>
          <p:spPr>
            <a:xfrm>
              <a:off x="2590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Oval 74"/>
            <p:cNvSpPr/>
            <p:nvPr/>
          </p:nvSpPr>
          <p:spPr>
            <a:xfrm>
              <a:off x="2895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Oval 75"/>
            <p:cNvSpPr/>
            <p:nvPr/>
          </p:nvSpPr>
          <p:spPr>
            <a:xfrm>
              <a:off x="3200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Oval 76"/>
            <p:cNvSpPr/>
            <p:nvPr/>
          </p:nvSpPr>
          <p:spPr>
            <a:xfrm>
              <a:off x="35052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Oval 77"/>
            <p:cNvSpPr/>
            <p:nvPr/>
          </p:nvSpPr>
          <p:spPr>
            <a:xfrm>
              <a:off x="38100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Oval 78"/>
            <p:cNvSpPr/>
            <p:nvPr/>
          </p:nvSpPr>
          <p:spPr>
            <a:xfrm>
              <a:off x="4114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Oval 79"/>
            <p:cNvSpPr/>
            <p:nvPr/>
          </p:nvSpPr>
          <p:spPr>
            <a:xfrm>
              <a:off x="4419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Oval 80"/>
            <p:cNvSpPr/>
            <p:nvPr/>
          </p:nvSpPr>
          <p:spPr>
            <a:xfrm>
              <a:off x="4724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Oval 81"/>
            <p:cNvSpPr/>
            <p:nvPr/>
          </p:nvSpPr>
          <p:spPr>
            <a:xfrm>
              <a:off x="50292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>
              <a:off x="53340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Oval 83"/>
            <p:cNvSpPr/>
            <p:nvPr/>
          </p:nvSpPr>
          <p:spPr>
            <a:xfrm>
              <a:off x="5638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Oval 84"/>
            <p:cNvSpPr/>
            <p:nvPr/>
          </p:nvSpPr>
          <p:spPr>
            <a:xfrm>
              <a:off x="5943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6" name="Oval 85"/>
            <p:cNvSpPr/>
            <p:nvPr/>
          </p:nvSpPr>
          <p:spPr>
            <a:xfrm>
              <a:off x="6248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Oval 86"/>
            <p:cNvSpPr/>
            <p:nvPr/>
          </p:nvSpPr>
          <p:spPr>
            <a:xfrm>
              <a:off x="2438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Oval 87"/>
            <p:cNvSpPr/>
            <p:nvPr/>
          </p:nvSpPr>
          <p:spPr>
            <a:xfrm>
              <a:off x="2743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Oval 88"/>
            <p:cNvSpPr/>
            <p:nvPr/>
          </p:nvSpPr>
          <p:spPr>
            <a:xfrm>
              <a:off x="3048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Oval 89"/>
            <p:cNvSpPr/>
            <p:nvPr/>
          </p:nvSpPr>
          <p:spPr>
            <a:xfrm>
              <a:off x="3352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Oval 90"/>
            <p:cNvSpPr/>
            <p:nvPr/>
          </p:nvSpPr>
          <p:spPr>
            <a:xfrm>
              <a:off x="36576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2" name="Oval 91"/>
            <p:cNvSpPr/>
            <p:nvPr/>
          </p:nvSpPr>
          <p:spPr>
            <a:xfrm>
              <a:off x="3962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val 92"/>
            <p:cNvSpPr/>
            <p:nvPr/>
          </p:nvSpPr>
          <p:spPr>
            <a:xfrm>
              <a:off x="4267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Oval 94"/>
            <p:cNvSpPr/>
            <p:nvPr/>
          </p:nvSpPr>
          <p:spPr>
            <a:xfrm>
              <a:off x="4876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6" name="Oval 95"/>
            <p:cNvSpPr/>
            <p:nvPr/>
          </p:nvSpPr>
          <p:spPr>
            <a:xfrm>
              <a:off x="51816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96"/>
            <p:cNvSpPr/>
            <p:nvPr/>
          </p:nvSpPr>
          <p:spPr>
            <a:xfrm>
              <a:off x="5486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8" name="Oval 97"/>
            <p:cNvSpPr/>
            <p:nvPr/>
          </p:nvSpPr>
          <p:spPr>
            <a:xfrm>
              <a:off x="5791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Oval 98"/>
            <p:cNvSpPr/>
            <p:nvPr/>
          </p:nvSpPr>
          <p:spPr>
            <a:xfrm>
              <a:off x="6096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0" name="Oval 99"/>
            <p:cNvSpPr/>
            <p:nvPr/>
          </p:nvSpPr>
          <p:spPr>
            <a:xfrm>
              <a:off x="6400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Oval 100"/>
            <p:cNvSpPr/>
            <p:nvPr/>
          </p:nvSpPr>
          <p:spPr>
            <a:xfrm>
              <a:off x="2590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Oval 101"/>
            <p:cNvSpPr/>
            <p:nvPr/>
          </p:nvSpPr>
          <p:spPr>
            <a:xfrm>
              <a:off x="2895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3" name="Oval 102"/>
            <p:cNvSpPr/>
            <p:nvPr/>
          </p:nvSpPr>
          <p:spPr>
            <a:xfrm>
              <a:off x="3200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4" name="Oval 103"/>
            <p:cNvSpPr/>
            <p:nvPr/>
          </p:nvSpPr>
          <p:spPr>
            <a:xfrm>
              <a:off x="35052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Oval 104"/>
            <p:cNvSpPr/>
            <p:nvPr/>
          </p:nvSpPr>
          <p:spPr>
            <a:xfrm>
              <a:off x="38100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Oval 105"/>
            <p:cNvSpPr/>
            <p:nvPr/>
          </p:nvSpPr>
          <p:spPr>
            <a:xfrm>
              <a:off x="4114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19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24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Oval 108"/>
            <p:cNvSpPr/>
            <p:nvPr/>
          </p:nvSpPr>
          <p:spPr>
            <a:xfrm>
              <a:off x="50292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340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Oval 111"/>
            <p:cNvSpPr/>
            <p:nvPr/>
          </p:nvSpPr>
          <p:spPr>
            <a:xfrm>
              <a:off x="5943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Oval 112"/>
            <p:cNvSpPr/>
            <p:nvPr/>
          </p:nvSpPr>
          <p:spPr>
            <a:xfrm>
              <a:off x="6248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4" name="Oval 113"/>
            <p:cNvSpPr/>
            <p:nvPr/>
          </p:nvSpPr>
          <p:spPr>
            <a:xfrm>
              <a:off x="2438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Oval 114"/>
            <p:cNvSpPr/>
            <p:nvPr/>
          </p:nvSpPr>
          <p:spPr>
            <a:xfrm>
              <a:off x="2743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48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52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8" name="Oval 117"/>
            <p:cNvSpPr/>
            <p:nvPr/>
          </p:nvSpPr>
          <p:spPr>
            <a:xfrm>
              <a:off x="36576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9" name="Oval 118"/>
            <p:cNvSpPr/>
            <p:nvPr/>
          </p:nvSpPr>
          <p:spPr>
            <a:xfrm>
              <a:off x="3962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Oval 119"/>
            <p:cNvSpPr/>
            <p:nvPr/>
          </p:nvSpPr>
          <p:spPr>
            <a:xfrm>
              <a:off x="4267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Oval 120"/>
            <p:cNvSpPr/>
            <p:nvPr/>
          </p:nvSpPr>
          <p:spPr>
            <a:xfrm>
              <a:off x="4572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76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3" name="Oval 122"/>
            <p:cNvSpPr/>
            <p:nvPr/>
          </p:nvSpPr>
          <p:spPr>
            <a:xfrm>
              <a:off x="51816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86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5" name="Oval 124"/>
            <p:cNvSpPr/>
            <p:nvPr/>
          </p:nvSpPr>
          <p:spPr>
            <a:xfrm>
              <a:off x="5791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96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Oval 126"/>
            <p:cNvSpPr/>
            <p:nvPr/>
          </p:nvSpPr>
          <p:spPr>
            <a:xfrm>
              <a:off x="6400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Oval 127"/>
            <p:cNvSpPr/>
            <p:nvPr/>
          </p:nvSpPr>
          <p:spPr>
            <a:xfrm>
              <a:off x="2590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9" name="Oval 128"/>
            <p:cNvSpPr/>
            <p:nvPr/>
          </p:nvSpPr>
          <p:spPr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Oval 129"/>
            <p:cNvSpPr/>
            <p:nvPr/>
          </p:nvSpPr>
          <p:spPr>
            <a:xfrm>
              <a:off x="3200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1" name="Oval 130"/>
            <p:cNvSpPr/>
            <p:nvPr/>
          </p:nvSpPr>
          <p:spPr>
            <a:xfrm>
              <a:off x="35052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Oval 131"/>
            <p:cNvSpPr/>
            <p:nvPr/>
          </p:nvSpPr>
          <p:spPr>
            <a:xfrm>
              <a:off x="38100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Oval 132"/>
            <p:cNvSpPr/>
            <p:nvPr/>
          </p:nvSpPr>
          <p:spPr>
            <a:xfrm>
              <a:off x="4114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19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Oval 134"/>
            <p:cNvSpPr/>
            <p:nvPr/>
          </p:nvSpPr>
          <p:spPr>
            <a:xfrm>
              <a:off x="4724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Oval 135"/>
            <p:cNvSpPr/>
            <p:nvPr/>
          </p:nvSpPr>
          <p:spPr>
            <a:xfrm>
              <a:off x="50292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Oval 136"/>
            <p:cNvSpPr/>
            <p:nvPr/>
          </p:nvSpPr>
          <p:spPr>
            <a:xfrm>
              <a:off x="53340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Oval 137"/>
            <p:cNvSpPr/>
            <p:nvPr/>
          </p:nvSpPr>
          <p:spPr>
            <a:xfrm>
              <a:off x="5638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Oval 138"/>
            <p:cNvSpPr/>
            <p:nvPr/>
          </p:nvSpPr>
          <p:spPr>
            <a:xfrm>
              <a:off x="5943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Oval 139"/>
            <p:cNvSpPr/>
            <p:nvPr/>
          </p:nvSpPr>
          <p:spPr>
            <a:xfrm>
              <a:off x="6248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Oval 140"/>
            <p:cNvSpPr/>
            <p:nvPr/>
          </p:nvSpPr>
          <p:spPr>
            <a:xfrm>
              <a:off x="2438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Oval 141"/>
            <p:cNvSpPr/>
            <p:nvPr/>
          </p:nvSpPr>
          <p:spPr>
            <a:xfrm>
              <a:off x="2743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Oval 142"/>
            <p:cNvSpPr/>
            <p:nvPr/>
          </p:nvSpPr>
          <p:spPr>
            <a:xfrm>
              <a:off x="3048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>
              <a:off x="3352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Oval 144"/>
            <p:cNvSpPr/>
            <p:nvPr/>
          </p:nvSpPr>
          <p:spPr>
            <a:xfrm>
              <a:off x="36576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Oval 145"/>
            <p:cNvSpPr/>
            <p:nvPr/>
          </p:nvSpPr>
          <p:spPr>
            <a:xfrm>
              <a:off x="3962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67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Oval 147"/>
            <p:cNvSpPr/>
            <p:nvPr/>
          </p:nvSpPr>
          <p:spPr>
            <a:xfrm>
              <a:off x="4572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Oval 148"/>
            <p:cNvSpPr/>
            <p:nvPr/>
          </p:nvSpPr>
          <p:spPr>
            <a:xfrm>
              <a:off x="4876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816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Oval 150"/>
            <p:cNvSpPr/>
            <p:nvPr/>
          </p:nvSpPr>
          <p:spPr>
            <a:xfrm>
              <a:off x="5486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Oval 151"/>
            <p:cNvSpPr/>
            <p:nvPr/>
          </p:nvSpPr>
          <p:spPr>
            <a:xfrm>
              <a:off x="5791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Oval 152"/>
            <p:cNvSpPr/>
            <p:nvPr/>
          </p:nvSpPr>
          <p:spPr>
            <a:xfrm>
              <a:off x="6096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00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5" name="Oval 154"/>
            <p:cNvSpPr/>
            <p:nvPr/>
          </p:nvSpPr>
          <p:spPr>
            <a:xfrm>
              <a:off x="2590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95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7" name="Oval 156"/>
            <p:cNvSpPr/>
            <p:nvPr/>
          </p:nvSpPr>
          <p:spPr>
            <a:xfrm>
              <a:off x="3200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8" name="Oval 157"/>
            <p:cNvSpPr/>
            <p:nvPr/>
          </p:nvSpPr>
          <p:spPr>
            <a:xfrm>
              <a:off x="35052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9" name="Oval 158"/>
            <p:cNvSpPr/>
            <p:nvPr/>
          </p:nvSpPr>
          <p:spPr>
            <a:xfrm>
              <a:off x="38100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0" name="Oval 159"/>
            <p:cNvSpPr/>
            <p:nvPr/>
          </p:nvSpPr>
          <p:spPr>
            <a:xfrm>
              <a:off x="4114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1" name="Oval 160"/>
            <p:cNvSpPr/>
            <p:nvPr/>
          </p:nvSpPr>
          <p:spPr>
            <a:xfrm>
              <a:off x="4419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2" name="Oval 161"/>
            <p:cNvSpPr/>
            <p:nvPr/>
          </p:nvSpPr>
          <p:spPr>
            <a:xfrm>
              <a:off x="4724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3" name="Oval 162"/>
            <p:cNvSpPr/>
            <p:nvPr/>
          </p:nvSpPr>
          <p:spPr>
            <a:xfrm>
              <a:off x="50292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4" name="Oval 163"/>
            <p:cNvSpPr/>
            <p:nvPr/>
          </p:nvSpPr>
          <p:spPr>
            <a:xfrm>
              <a:off x="53340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5" name="Oval 164"/>
            <p:cNvSpPr/>
            <p:nvPr/>
          </p:nvSpPr>
          <p:spPr>
            <a:xfrm>
              <a:off x="5638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6" name="Oval 165"/>
            <p:cNvSpPr/>
            <p:nvPr/>
          </p:nvSpPr>
          <p:spPr>
            <a:xfrm>
              <a:off x="5943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7" name="Oval 166"/>
            <p:cNvSpPr/>
            <p:nvPr/>
          </p:nvSpPr>
          <p:spPr>
            <a:xfrm>
              <a:off x="6248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8" name="Oval 167"/>
            <p:cNvSpPr/>
            <p:nvPr/>
          </p:nvSpPr>
          <p:spPr>
            <a:xfrm>
              <a:off x="2438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Oval 168"/>
            <p:cNvSpPr/>
            <p:nvPr/>
          </p:nvSpPr>
          <p:spPr>
            <a:xfrm>
              <a:off x="2743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Oval 169"/>
            <p:cNvSpPr/>
            <p:nvPr/>
          </p:nvSpPr>
          <p:spPr>
            <a:xfrm>
              <a:off x="3048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Oval 170"/>
            <p:cNvSpPr/>
            <p:nvPr/>
          </p:nvSpPr>
          <p:spPr>
            <a:xfrm>
              <a:off x="3352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2" name="Oval 171"/>
            <p:cNvSpPr/>
            <p:nvPr/>
          </p:nvSpPr>
          <p:spPr>
            <a:xfrm>
              <a:off x="36576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Oval 172"/>
            <p:cNvSpPr/>
            <p:nvPr/>
          </p:nvSpPr>
          <p:spPr>
            <a:xfrm>
              <a:off x="3962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67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Oval 174"/>
            <p:cNvSpPr/>
            <p:nvPr/>
          </p:nvSpPr>
          <p:spPr>
            <a:xfrm>
              <a:off x="4572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Oval 175"/>
            <p:cNvSpPr/>
            <p:nvPr/>
          </p:nvSpPr>
          <p:spPr>
            <a:xfrm>
              <a:off x="4876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Oval 176"/>
            <p:cNvSpPr/>
            <p:nvPr/>
          </p:nvSpPr>
          <p:spPr>
            <a:xfrm>
              <a:off x="51816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86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Oval 178"/>
            <p:cNvSpPr/>
            <p:nvPr/>
          </p:nvSpPr>
          <p:spPr>
            <a:xfrm>
              <a:off x="5791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Oval 179"/>
            <p:cNvSpPr/>
            <p:nvPr/>
          </p:nvSpPr>
          <p:spPr>
            <a:xfrm>
              <a:off x="6096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Oval 180"/>
            <p:cNvSpPr/>
            <p:nvPr/>
          </p:nvSpPr>
          <p:spPr>
            <a:xfrm>
              <a:off x="6400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181"/>
            <p:cNvSpPr/>
            <p:nvPr/>
          </p:nvSpPr>
          <p:spPr>
            <a:xfrm>
              <a:off x="2590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Oval 182"/>
            <p:cNvSpPr/>
            <p:nvPr/>
          </p:nvSpPr>
          <p:spPr>
            <a:xfrm>
              <a:off x="2895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Oval 183"/>
            <p:cNvSpPr/>
            <p:nvPr/>
          </p:nvSpPr>
          <p:spPr>
            <a:xfrm>
              <a:off x="3200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4"/>
            <p:cNvSpPr/>
            <p:nvPr/>
          </p:nvSpPr>
          <p:spPr>
            <a:xfrm>
              <a:off x="35052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6" name="Oval 185"/>
            <p:cNvSpPr/>
            <p:nvPr/>
          </p:nvSpPr>
          <p:spPr>
            <a:xfrm>
              <a:off x="38100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14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8" name="Oval 187"/>
            <p:cNvSpPr/>
            <p:nvPr/>
          </p:nvSpPr>
          <p:spPr>
            <a:xfrm>
              <a:off x="4419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9" name="Oval 188"/>
            <p:cNvSpPr/>
            <p:nvPr/>
          </p:nvSpPr>
          <p:spPr>
            <a:xfrm>
              <a:off x="4724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0" name="Oval 189"/>
            <p:cNvSpPr/>
            <p:nvPr/>
          </p:nvSpPr>
          <p:spPr>
            <a:xfrm>
              <a:off x="50292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Oval 190"/>
            <p:cNvSpPr/>
            <p:nvPr/>
          </p:nvSpPr>
          <p:spPr>
            <a:xfrm>
              <a:off x="53340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Oval 191"/>
            <p:cNvSpPr/>
            <p:nvPr/>
          </p:nvSpPr>
          <p:spPr>
            <a:xfrm>
              <a:off x="5638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Oval 192"/>
            <p:cNvSpPr/>
            <p:nvPr/>
          </p:nvSpPr>
          <p:spPr>
            <a:xfrm>
              <a:off x="5943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Oval 193"/>
            <p:cNvSpPr/>
            <p:nvPr/>
          </p:nvSpPr>
          <p:spPr>
            <a:xfrm>
              <a:off x="6248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Oval 194"/>
            <p:cNvSpPr/>
            <p:nvPr/>
          </p:nvSpPr>
          <p:spPr>
            <a:xfrm>
              <a:off x="2438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Oval 195"/>
            <p:cNvSpPr/>
            <p:nvPr/>
          </p:nvSpPr>
          <p:spPr>
            <a:xfrm>
              <a:off x="2743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048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Oval 197"/>
            <p:cNvSpPr/>
            <p:nvPr/>
          </p:nvSpPr>
          <p:spPr>
            <a:xfrm>
              <a:off x="3352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6576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Oval 199"/>
            <p:cNvSpPr/>
            <p:nvPr/>
          </p:nvSpPr>
          <p:spPr>
            <a:xfrm>
              <a:off x="3962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67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2" name="Oval 201"/>
            <p:cNvSpPr/>
            <p:nvPr/>
          </p:nvSpPr>
          <p:spPr>
            <a:xfrm>
              <a:off x="4572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3" name="Oval 202"/>
            <p:cNvSpPr/>
            <p:nvPr/>
          </p:nvSpPr>
          <p:spPr>
            <a:xfrm>
              <a:off x="4876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816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5" name="Oval 204"/>
            <p:cNvSpPr/>
            <p:nvPr/>
          </p:nvSpPr>
          <p:spPr>
            <a:xfrm>
              <a:off x="5486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Oval 205"/>
            <p:cNvSpPr/>
            <p:nvPr/>
          </p:nvSpPr>
          <p:spPr>
            <a:xfrm>
              <a:off x="5791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7" name="Oval 206"/>
            <p:cNvSpPr/>
            <p:nvPr/>
          </p:nvSpPr>
          <p:spPr>
            <a:xfrm>
              <a:off x="6096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8" name="Oval 207"/>
            <p:cNvSpPr/>
            <p:nvPr/>
          </p:nvSpPr>
          <p:spPr>
            <a:xfrm>
              <a:off x="6400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2209800" y="4038600"/>
              <a:ext cx="4648200" cy="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209800" y="762000"/>
              <a:ext cx="0" cy="327660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6858000" y="762000"/>
              <a:ext cx="0" cy="327660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1752600" y="1219200"/>
              <a:ext cx="609600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5" idx="4"/>
            </p:cNvCxnSpPr>
            <p:nvPr/>
          </p:nvCxnSpPr>
          <p:spPr>
            <a:xfrm flipH="1">
              <a:off x="1752600" y="4953000"/>
              <a:ext cx="80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1905000" y="12192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1524000" y="457200"/>
              <a:ext cx="2" cy="3581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89"/>
            <p:cNvGrpSpPr/>
            <p:nvPr/>
          </p:nvGrpSpPr>
          <p:grpSpPr>
            <a:xfrm>
              <a:off x="2209800" y="685800"/>
              <a:ext cx="4648200" cy="152400"/>
              <a:chOff x="1549400" y="228600"/>
              <a:chExt cx="5613400" cy="228600"/>
            </a:xfrm>
          </p:grpSpPr>
          <p:grpSp>
            <p:nvGrpSpPr>
              <p:cNvPr id="32" name="Group 238"/>
              <p:cNvGrpSpPr/>
              <p:nvPr/>
            </p:nvGrpSpPr>
            <p:grpSpPr>
              <a:xfrm>
                <a:off x="6299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0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33" name="Arc 23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4" name="Arc 23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2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37" name="Arc 236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8" name="Arc 237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3" name="Group 239"/>
              <p:cNvGrpSpPr/>
              <p:nvPr/>
            </p:nvGrpSpPr>
            <p:grpSpPr>
              <a:xfrm>
                <a:off x="54356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15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45" name="Arc 244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6" name="Arc 245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6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43" name="Arc 24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4" name="Arc 24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7" name="Group 246"/>
              <p:cNvGrpSpPr/>
              <p:nvPr/>
            </p:nvGrpSpPr>
            <p:grpSpPr>
              <a:xfrm>
                <a:off x="45720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18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2" name="Arc 25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3" name="Arc 25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9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0" name="Arc 24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1" name="Arc 25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20" name="Group 253"/>
              <p:cNvGrpSpPr/>
              <p:nvPr/>
            </p:nvGrpSpPr>
            <p:grpSpPr>
              <a:xfrm>
                <a:off x="37084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24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9" name="Arc 258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0" name="Arc 259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5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7" name="Arc 256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8" name="Arc 257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26" name="Group 260"/>
              <p:cNvGrpSpPr/>
              <p:nvPr/>
            </p:nvGrpSpPr>
            <p:grpSpPr>
              <a:xfrm>
                <a:off x="28448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2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66" name="Arc 26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7" name="Arc 26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0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64" name="Arc 26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5" name="Arc 26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31" name="Group 267"/>
              <p:cNvGrpSpPr/>
              <p:nvPr/>
            </p:nvGrpSpPr>
            <p:grpSpPr>
              <a:xfrm>
                <a:off x="1981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32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73" name="Arc 27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74" name="Arc 27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5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71" name="Arc 270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72" name="Arc 271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36" name="Group 234"/>
              <p:cNvGrpSpPr/>
              <p:nvPr/>
            </p:nvGrpSpPr>
            <p:grpSpPr>
              <a:xfrm>
                <a:off x="1549400" y="228600"/>
                <a:ext cx="431800" cy="228597"/>
                <a:chOff x="6705600" y="152400"/>
                <a:chExt cx="457200" cy="76200"/>
              </a:xfrm>
            </p:grpSpPr>
            <p:sp>
              <p:nvSpPr>
                <p:cNvPr id="288" name="Arc 287"/>
                <p:cNvSpPr/>
                <p:nvPr/>
              </p:nvSpPr>
              <p:spPr>
                <a:xfrm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Arc 288"/>
                <p:cNvSpPr/>
                <p:nvPr/>
              </p:nvSpPr>
              <p:spPr>
                <a:xfrm flipH="1"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39" name="Group 299"/>
            <p:cNvGrpSpPr/>
            <p:nvPr/>
          </p:nvGrpSpPr>
          <p:grpSpPr>
            <a:xfrm>
              <a:off x="2209800" y="533400"/>
              <a:ext cx="4648200" cy="152400"/>
              <a:chOff x="1549400" y="228600"/>
              <a:chExt cx="5613400" cy="228600"/>
            </a:xfrm>
          </p:grpSpPr>
          <p:grpSp>
            <p:nvGrpSpPr>
              <p:cNvPr id="240" name="Group 238"/>
              <p:cNvGrpSpPr/>
              <p:nvPr/>
            </p:nvGrpSpPr>
            <p:grpSpPr>
              <a:xfrm>
                <a:off x="6299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41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44" name="Arc 34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5" name="Arc 34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2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42" name="Arc 34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3" name="Arc 34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47" name="Group 239"/>
              <p:cNvGrpSpPr/>
              <p:nvPr/>
            </p:nvGrpSpPr>
            <p:grpSpPr>
              <a:xfrm>
                <a:off x="54356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48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8" name="Arc 337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9" name="Arc 338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9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6" name="Arc 33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7" name="Arc 33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54" name="Group 246"/>
              <p:cNvGrpSpPr/>
              <p:nvPr/>
            </p:nvGrpSpPr>
            <p:grpSpPr>
              <a:xfrm>
                <a:off x="45720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55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2" name="Arc 33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3" name="Arc 33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56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0" name="Arc 32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1" name="Arc 33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61" name="Group 253"/>
              <p:cNvGrpSpPr/>
              <p:nvPr/>
            </p:nvGrpSpPr>
            <p:grpSpPr>
              <a:xfrm>
                <a:off x="37084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62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6" name="Arc 32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7" name="Arc 32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63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4" name="Arc 32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5" name="Arc 32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68" name="Group 260"/>
              <p:cNvGrpSpPr/>
              <p:nvPr/>
            </p:nvGrpSpPr>
            <p:grpSpPr>
              <a:xfrm>
                <a:off x="28448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6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0" name="Arc 31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1" name="Arc 32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70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8" name="Arc 317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9" name="Arc 318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5" name="Group 267"/>
              <p:cNvGrpSpPr/>
              <p:nvPr/>
            </p:nvGrpSpPr>
            <p:grpSpPr>
              <a:xfrm>
                <a:off x="1981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76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4" name="Arc 31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5" name="Arc 31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77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2" name="Arc 31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3" name="Arc 31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8" name="Group 234"/>
              <p:cNvGrpSpPr/>
              <p:nvPr/>
            </p:nvGrpSpPr>
            <p:grpSpPr>
              <a:xfrm>
                <a:off x="1549400" y="228600"/>
                <a:ext cx="431800" cy="228597"/>
                <a:chOff x="6705600" y="152400"/>
                <a:chExt cx="457200" cy="76200"/>
              </a:xfrm>
            </p:grpSpPr>
            <p:sp>
              <p:nvSpPr>
                <p:cNvPr id="308" name="Arc 307"/>
                <p:cNvSpPr/>
                <p:nvPr/>
              </p:nvSpPr>
              <p:spPr>
                <a:xfrm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Arc 308"/>
                <p:cNvSpPr/>
                <p:nvPr/>
              </p:nvSpPr>
              <p:spPr>
                <a:xfrm flipH="1"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353" name="Rectangle 352"/>
            <p:cNvSpPr/>
            <p:nvPr/>
          </p:nvSpPr>
          <p:spPr>
            <a:xfrm rot="16200000">
              <a:off x="914399" y="3505200"/>
              <a:ext cx="1981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MD Domain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362200" y="3124200"/>
              <a:ext cx="4343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267200" y="3352800"/>
              <a:ext cx="2362200" cy="457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MDtoCFD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362200" y="1981200"/>
              <a:ext cx="4343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2590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1" name="Oval 360"/>
            <p:cNvSpPr/>
            <p:nvPr/>
          </p:nvSpPr>
          <p:spPr>
            <a:xfrm>
              <a:off x="2895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2" name="Oval 361"/>
            <p:cNvSpPr/>
            <p:nvPr/>
          </p:nvSpPr>
          <p:spPr>
            <a:xfrm>
              <a:off x="3200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3" name="Oval 362"/>
            <p:cNvSpPr/>
            <p:nvPr/>
          </p:nvSpPr>
          <p:spPr>
            <a:xfrm>
              <a:off x="35052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4" name="Oval 363"/>
            <p:cNvSpPr/>
            <p:nvPr/>
          </p:nvSpPr>
          <p:spPr>
            <a:xfrm>
              <a:off x="38100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5" name="Oval 364"/>
            <p:cNvSpPr/>
            <p:nvPr/>
          </p:nvSpPr>
          <p:spPr>
            <a:xfrm>
              <a:off x="4114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6" name="Oval 365"/>
            <p:cNvSpPr/>
            <p:nvPr/>
          </p:nvSpPr>
          <p:spPr>
            <a:xfrm>
              <a:off x="4419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7" name="Oval 366"/>
            <p:cNvSpPr/>
            <p:nvPr/>
          </p:nvSpPr>
          <p:spPr>
            <a:xfrm>
              <a:off x="4724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8" name="Oval 367"/>
            <p:cNvSpPr/>
            <p:nvPr/>
          </p:nvSpPr>
          <p:spPr>
            <a:xfrm>
              <a:off x="50292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9" name="Oval 368"/>
            <p:cNvSpPr/>
            <p:nvPr/>
          </p:nvSpPr>
          <p:spPr>
            <a:xfrm>
              <a:off x="53340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0" name="Oval 369"/>
            <p:cNvSpPr/>
            <p:nvPr/>
          </p:nvSpPr>
          <p:spPr>
            <a:xfrm>
              <a:off x="5638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1" name="Oval 370"/>
            <p:cNvSpPr/>
            <p:nvPr/>
          </p:nvSpPr>
          <p:spPr>
            <a:xfrm>
              <a:off x="5943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2" name="Oval 371"/>
            <p:cNvSpPr/>
            <p:nvPr/>
          </p:nvSpPr>
          <p:spPr>
            <a:xfrm>
              <a:off x="6248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267200" y="2209800"/>
              <a:ext cx="2362200" cy="457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CFDtoMD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362200" y="1295400"/>
              <a:ext cx="43434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4267200" y="1371600"/>
              <a:ext cx="2362200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External Force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362200" y="2895600"/>
              <a:ext cx="4343400" cy="2286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362200" y="1752600"/>
              <a:ext cx="4343400" cy="2286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4267200" y="1752600"/>
              <a:ext cx="2362200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</a:rPr>
                <a:t>Buffer</a:t>
              </a:r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4267200" y="2895600"/>
              <a:ext cx="2362200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</a:rPr>
                <a:t>Buffer</a:t>
              </a:r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 rot="16200000">
              <a:off x="495301" y="1485901"/>
              <a:ext cx="2057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CFD Domain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03" name="Straight Connector 402"/>
            <p:cNvCxnSpPr/>
            <p:nvPr/>
          </p:nvCxnSpPr>
          <p:spPr>
            <a:xfrm>
              <a:off x="2362200" y="5486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6705600" y="5486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H="1">
              <a:off x="6934200" y="40386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/>
            <p:nvPr/>
          </p:nvCxnSpPr>
          <p:spPr>
            <a:xfrm>
              <a:off x="7086600" y="3124200"/>
              <a:ext cx="0" cy="9144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H="1">
              <a:off x="6705600" y="3124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/>
            <p:nvPr/>
          </p:nvCxnSpPr>
          <p:spPr>
            <a:xfrm flipH="1">
              <a:off x="2362200" y="5638800"/>
              <a:ext cx="434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/>
            <p:cNvSpPr txBox="1"/>
            <p:nvPr/>
          </p:nvSpPr>
          <p:spPr>
            <a:xfrm>
              <a:off x="4114800" y="55626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L</a:t>
              </a:r>
              <a:endParaRPr lang="sv-SE" sz="2400" i="1" dirty="0"/>
            </a:p>
          </p:txBody>
        </p:sp>
        <p:cxnSp>
          <p:nvCxnSpPr>
            <p:cNvPr id="431" name="Straight Connector 430"/>
            <p:cNvCxnSpPr/>
            <p:nvPr/>
          </p:nvCxnSpPr>
          <p:spPr>
            <a:xfrm flipH="1">
              <a:off x="6781800" y="50292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/>
            <p:nvPr/>
          </p:nvCxnSpPr>
          <p:spPr>
            <a:xfrm>
              <a:off x="7086600" y="40386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 flipH="1">
              <a:off x="7696200" y="1219200"/>
              <a:ext cx="1" cy="28194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Rectangle 437"/>
            <p:cNvSpPr/>
            <p:nvPr/>
          </p:nvSpPr>
          <p:spPr>
            <a:xfrm rot="16200000">
              <a:off x="6591300" y="2476500"/>
              <a:ext cx="2209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Hybrid Region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76534" y="-76199"/>
            <a:ext cx="10139066" cy="6252864"/>
            <a:chOff x="376534" y="-76199"/>
            <a:chExt cx="10139066" cy="6252864"/>
          </a:xfrm>
        </p:grpSpPr>
        <p:sp>
          <p:nvSpPr>
            <p:cNvPr id="39" name="Rectangle 38"/>
            <p:cNvSpPr/>
            <p:nvPr/>
          </p:nvSpPr>
          <p:spPr>
            <a:xfrm>
              <a:off x="3657600" y="609600"/>
              <a:ext cx="4419600" cy="502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Hybrid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343400" y="3581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4400" y="609600"/>
              <a:ext cx="2743200" cy="5029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Pure MD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657600" y="609600"/>
              <a:ext cx="0" cy="5029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Distance from Wall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45720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4038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4114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4034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35007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31197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6172200" y="28911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419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810000" y="3881735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6781800" y="17481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7391400" y="9099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77200" y="4527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CFD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743200" y="3043535"/>
              <a:ext cx="5334000" cy="1295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>
            <a:xfrm>
              <a:off x="3962400" y="754487"/>
              <a:ext cx="4105656" cy="3279648"/>
            </a:xfrm>
            <a:custGeom>
              <a:avLst/>
              <a:gdLst>
                <a:gd name="connsiteX0" fmla="*/ 0 w 4105656"/>
                <a:gd name="connsiteY0" fmla="*/ 3172968 h 3172968"/>
                <a:gd name="connsiteX1" fmla="*/ 603504 w 4105656"/>
                <a:gd name="connsiteY1" fmla="*/ 3017520 h 3172968"/>
                <a:gd name="connsiteX2" fmla="*/ 1216152 w 4105656"/>
                <a:gd name="connsiteY2" fmla="*/ 2670048 h 3172968"/>
                <a:gd name="connsiteX3" fmla="*/ 1819656 w 4105656"/>
                <a:gd name="connsiteY3" fmla="*/ 2514600 h 3172968"/>
                <a:gd name="connsiteX4" fmla="*/ 2441448 w 4105656"/>
                <a:gd name="connsiteY4" fmla="*/ 2121408 h 3172968"/>
                <a:gd name="connsiteX5" fmla="*/ 3063240 w 4105656"/>
                <a:gd name="connsiteY5" fmla="*/ 1188720 h 3172968"/>
                <a:gd name="connsiteX6" fmla="*/ 3657600 w 4105656"/>
                <a:gd name="connsiteY6" fmla="*/ 356616 h 3172968"/>
                <a:gd name="connsiteX7" fmla="*/ 4105656 w 4105656"/>
                <a:gd name="connsiteY7" fmla="*/ 0 h 317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5656" h="3172968">
                  <a:moveTo>
                    <a:pt x="0" y="3172968"/>
                  </a:moveTo>
                  <a:cubicBezTo>
                    <a:pt x="200406" y="3137154"/>
                    <a:pt x="400812" y="3101340"/>
                    <a:pt x="603504" y="3017520"/>
                  </a:cubicBezTo>
                  <a:cubicBezTo>
                    <a:pt x="806196" y="2933700"/>
                    <a:pt x="1013460" y="2753868"/>
                    <a:pt x="1216152" y="2670048"/>
                  </a:cubicBezTo>
                  <a:cubicBezTo>
                    <a:pt x="1418844" y="2586228"/>
                    <a:pt x="1615440" y="2606040"/>
                    <a:pt x="1819656" y="2514600"/>
                  </a:cubicBezTo>
                  <a:cubicBezTo>
                    <a:pt x="2023872" y="2423160"/>
                    <a:pt x="2234184" y="2342388"/>
                    <a:pt x="2441448" y="2121408"/>
                  </a:cubicBezTo>
                  <a:cubicBezTo>
                    <a:pt x="2648712" y="1900428"/>
                    <a:pt x="2860548" y="1482852"/>
                    <a:pt x="3063240" y="1188720"/>
                  </a:cubicBezTo>
                  <a:cubicBezTo>
                    <a:pt x="3265932" y="894588"/>
                    <a:pt x="3483864" y="554736"/>
                    <a:pt x="3657600" y="356616"/>
                  </a:cubicBezTo>
                  <a:cubicBezTo>
                    <a:pt x="3831336" y="158496"/>
                    <a:pt x="3968496" y="79248"/>
                    <a:pt x="4105656" y="0"/>
                  </a:cubicBezTo>
                </a:path>
              </a:pathLst>
            </a:cu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7200" y="2586335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638800" y="49485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0" y="49485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Straight Arrow Connector 87"/>
            <p:cNvCxnSpPr>
              <a:stCxn id="38" idx="1"/>
            </p:cNvCxnSpPr>
            <p:nvPr/>
          </p:nvCxnSpPr>
          <p:spPr>
            <a:xfrm>
              <a:off x="914400" y="3124200"/>
              <a:ext cx="2743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36576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657600" y="2743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14400" y="27432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baseline="-25000" dirty="0" smtClean="0"/>
                <a:t>0</a:t>
              </a:r>
              <a:endParaRPr lang="sv-SE" sz="2400" baseline="-250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376534" y="-76199"/>
            <a:ext cx="9986666" cy="6252864"/>
            <a:chOff x="376534" y="-76199"/>
            <a:chExt cx="9986666" cy="6252864"/>
          </a:xfrm>
        </p:grpSpPr>
        <p:sp>
          <p:nvSpPr>
            <p:cNvPr id="39" name="Rectangle 38"/>
            <p:cNvSpPr/>
            <p:nvPr/>
          </p:nvSpPr>
          <p:spPr>
            <a:xfrm>
              <a:off x="3657600" y="609600"/>
              <a:ext cx="4419600" cy="502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Hybrid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343400" y="38817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4400" y="609600"/>
              <a:ext cx="2743200" cy="5029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Pure MD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657600" y="609600"/>
              <a:ext cx="0" cy="5029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Distance from Wall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4800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43389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41103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41865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3653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3272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6172200" y="29673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5720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810000" y="3948791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Diamond 67"/>
            <p:cNvSpPr/>
            <p:nvPr/>
          </p:nvSpPr>
          <p:spPr>
            <a:xfrm>
              <a:off x="4419600" y="3768959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6781800" y="18243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7391400" y="9861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77200" y="6051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CFD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743200" y="2814935"/>
              <a:ext cx="5334000" cy="167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>
            <a:xfrm>
              <a:off x="3962400" y="906887"/>
              <a:ext cx="4105656" cy="3172968"/>
            </a:xfrm>
            <a:custGeom>
              <a:avLst/>
              <a:gdLst>
                <a:gd name="connsiteX0" fmla="*/ 0 w 4105656"/>
                <a:gd name="connsiteY0" fmla="*/ 3172968 h 3172968"/>
                <a:gd name="connsiteX1" fmla="*/ 603504 w 4105656"/>
                <a:gd name="connsiteY1" fmla="*/ 3017520 h 3172968"/>
                <a:gd name="connsiteX2" fmla="*/ 1216152 w 4105656"/>
                <a:gd name="connsiteY2" fmla="*/ 2670048 h 3172968"/>
                <a:gd name="connsiteX3" fmla="*/ 1819656 w 4105656"/>
                <a:gd name="connsiteY3" fmla="*/ 2514600 h 3172968"/>
                <a:gd name="connsiteX4" fmla="*/ 2441448 w 4105656"/>
                <a:gd name="connsiteY4" fmla="*/ 2121408 h 3172968"/>
                <a:gd name="connsiteX5" fmla="*/ 3063240 w 4105656"/>
                <a:gd name="connsiteY5" fmla="*/ 1188720 h 3172968"/>
                <a:gd name="connsiteX6" fmla="*/ 3657600 w 4105656"/>
                <a:gd name="connsiteY6" fmla="*/ 356616 h 3172968"/>
                <a:gd name="connsiteX7" fmla="*/ 4105656 w 4105656"/>
                <a:gd name="connsiteY7" fmla="*/ 0 h 317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5656" h="3172968">
                  <a:moveTo>
                    <a:pt x="0" y="3172968"/>
                  </a:moveTo>
                  <a:cubicBezTo>
                    <a:pt x="200406" y="3137154"/>
                    <a:pt x="400812" y="3101340"/>
                    <a:pt x="603504" y="3017520"/>
                  </a:cubicBezTo>
                  <a:cubicBezTo>
                    <a:pt x="806196" y="2933700"/>
                    <a:pt x="1013460" y="2753868"/>
                    <a:pt x="1216152" y="2670048"/>
                  </a:cubicBezTo>
                  <a:cubicBezTo>
                    <a:pt x="1418844" y="2586228"/>
                    <a:pt x="1615440" y="2606040"/>
                    <a:pt x="1819656" y="2514600"/>
                  </a:cubicBezTo>
                  <a:cubicBezTo>
                    <a:pt x="2023872" y="2423160"/>
                    <a:pt x="2234184" y="2342388"/>
                    <a:pt x="2441448" y="2121408"/>
                  </a:cubicBezTo>
                  <a:cubicBezTo>
                    <a:pt x="2648712" y="1900428"/>
                    <a:pt x="2860548" y="1482852"/>
                    <a:pt x="3063240" y="1188720"/>
                  </a:cubicBezTo>
                  <a:cubicBezTo>
                    <a:pt x="3265932" y="894588"/>
                    <a:pt x="3483864" y="554736"/>
                    <a:pt x="3657600" y="356616"/>
                  </a:cubicBezTo>
                  <a:cubicBezTo>
                    <a:pt x="3831336" y="158496"/>
                    <a:pt x="3968496" y="79248"/>
                    <a:pt x="4105656" y="0"/>
                  </a:cubicBezTo>
                </a:path>
              </a:pathLst>
            </a:cu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24800" y="2510135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638800" y="51009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0" y="51009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42672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8" idx="1"/>
            </p:cNvCxnSpPr>
            <p:nvPr/>
          </p:nvCxnSpPr>
          <p:spPr>
            <a:xfrm>
              <a:off x="914400" y="3124200"/>
              <a:ext cx="2743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2672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36576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6576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14400" y="26670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baseline="-25000" dirty="0" smtClean="0"/>
                <a:t>0</a:t>
              </a:r>
              <a:endParaRPr lang="sv-SE" sz="2400" baseline="-250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/>
          <p:nvPr/>
        </p:nvGrpSpPr>
        <p:grpSpPr>
          <a:xfrm>
            <a:off x="376534" y="-76199"/>
            <a:ext cx="9681866" cy="6252864"/>
            <a:chOff x="376534" y="-76199"/>
            <a:chExt cx="9681866" cy="6252864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6400800" y="762000"/>
              <a:ext cx="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343400" y="1752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Physical Time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36576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3124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1981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1981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648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>
              <a:off x="5334000" y="49485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91200" y="49485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Sample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562600" y="1600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>
              <a:off x="6172200" y="1752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133600" y="1066800"/>
              <a:ext cx="6096000" cy="23622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 noChangeAspect="1"/>
            </p:cNvCxnSpPr>
            <p:nvPr/>
          </p:nvCxnSpPr>
          <p:spPr>
            <a:xfrm flipV="1">
              <a:off x="6400800" y="1524000"/>
              <a:ext cx="609600" cy="23622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620000" y="838200"/>
              <a:ext cx="243840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6400800" y="9906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019800" y="304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/>
                <a:t>d</a:t>
              </a:r>
              <a:r>
                <a:rPr lang="sv-SE" sz="2400" i="1" dirty="0" smtClean="0"/>
                <a:t>t = dt</a:t>
              </a:r>
              <a:r>
                <a:rPr lang="sv-SE" sz="2400" i="1" baseline="-25000" dirty="0" smtClean="0"/>
                <a:t>s</a:t>
              </a:r>
              <a:endParaRPr lang="sv-SE" sz="2400" i="1" baseline="-25000" dirty="0"/>
            </a:p>
          </p:txBody>
        </p:sp>
        <p:cxnSp>
          <p:nvCxnSpPr>
            <p:cNvPr id="102" name="Straight Connector 101"/>
            <p:cNvCxnSpPr>
              <a:cxnSpLocks/>
            </p:cNvCxnSpPr>
            <p:nvPr/>
          </p:nvCxnSpPr>
          <p:spPr>
            <a:xfrm>
              <a:off x="5334000" y="4648200"/>
              <a:ext cx="457200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791200" y="4419600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CFD Boundary Condition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7010400" y="762000"/>
              <a:ext cx="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Org</a:t>
            </a:r>
            <a:endParaRPr lang="ko-KR" altLang="en-US" dirty="0"/>
          </a:p>
        </p:txBody>
      </p:sp>
      <p:grpSp>
        <p:nvGrpSpPr>
          <p:cNvPr id="9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s5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s9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04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16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Sp5 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Sp5 16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Sp9 4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Sp9 16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 4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 16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103</Words>
  <Application>Microsoft Office PowerPoint</Application>
  <PresentationFormat>화면 슬라이드 쇼(4:3)</PresentationFormat>
  <Paragraphs>55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Soon-Heum Ko</dc:creator>
  <cp:lastModifiedBy>Soon-Heum Ko</cp:lastModifiedBy>
  <cp:revision>7</cp:revision>
  <dcterms:created xsi:type="dcterms:W3CDTF">2012-06-02T19:03:59Z</dcterms:created>
  <dcterms:modified xsi:type="dcterms:W3CDTF">2012-07-19T17:27:34Z</dcterms:modified>
</cp:coreProperties>
</file>