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715" r:id="rId3"/>
    <p:sldId id="747" r:id="rId4"/>
    <p:sldId id="576" r:id="rId5"/>
    <p:sldId id="578" r:id="rId6"/>
    <p:sldId id="634" r:id="rId7"/>
    <p:sldId id="753" r:id="rId8"/>
    <p:sldId id="754" r:id="rId9"/>
    <p:sldId id="647" r:id="rId10"/>
    <p:sldId id="478" r:id="rId11"/>
    <p:sldId id="555" r:id="rId12"/>
    <p:sldId id="744" r:id="rId13"/>
    <p:sldId id="688" r:id="rId14"/>
    <p:sldId id="693" r:id="rId15"/>
    <p:sldId id="750" r:id="rId16"/>
    <p:sldId id="748" r:id="rId17"/>
    <p:sldId id="745" r:id="rId18"/>
    <p:sldId id="74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(D1) Data Management: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associtaed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lifecycle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(D2) Distribution: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date.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(D3)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Dynamism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via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adaptive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turn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(DDDAS)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InfoSymbiotic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(D4) Access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low-level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heterogeneous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nature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uniform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(D5) Performance: Access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scale-out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(D6) Data Integration 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different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com-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harmonize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4608884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are not 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Simplicity is the Ultimate Sophistication: 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2"/>
            <a:r>
              <a:rPr lang="en-US" sz="1600" dirty="0" smtClean="0"/>
              <a:t>Community busy agenda pushing, </a:t>
            </a:r>
            <a:r>
              <a:rPr lang="en-US" sz="1600" dirty="0" err="1" smtClean="0"/>
              <a:t>e.g</a:t>
            </a:r>
            <a:r>
              <a:rPr lang="en-US" sz="1600" dirty="0" smtClean="0"/>
              <a:t>, middleware/software stacks, most innovation in DC has come from  commercial sector!</a:t>
            </a:r>
            <a:endParaRPr lang="en-US" sz="1500" dirty="0" smtClean="0"/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 commercial providers!</a:t>
            </a:r>
            <a:endParaRPr lang="en-US" sz="1700" dirty="0" smtClean="0"/>
          </a:p>
          <a:p>
            <a:pPr lvl="2"/>
            <a:r>
              <a:rPr lang="en-US" sz="1700" dirty="0" smtClean="0"/>
              <a:t>Infrastructure, Algorithmic &amp; Development 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>
          <a:xfrm>
            <a:off x="1114424" y="238314"/>
            <a:ext cx="802957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Work: Pilot Data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263179"/>
            <a:ext cx="4347453" cy="5063289"/>
          </a:xfrm>
        </p:spPr>
        <p:txBody>
          <a:bodyPr>
            <a:noAutofit/>
          </a:bodyPr>
          <a:lstStyle/>
          <a:p>
            <a:r>
              <a:rPr lang="en-US" dirty="0" smtClean="0"/>
              <a:t>Pilot Data: </a:t>
            </a:r>
          </a:p>
          <a:p>
            <a:pPr lvl="1"/>
            <a:r>
              <a:rPr lang="en-US" sz="2000" dirty="0" smtClean="0"/>
              <a:t>Abstraction for expressing data localities and affinities.</a:t>
            </a:r>
          </a:p>
          <a:p>
            <a:pPr lvl="1"/>
            <a:r>
              <a:rPr lang="en-US" sz="2000" dirty="0" smtClean="0"/>
              <a:t>Pilot Data can be used to create groups of file that are always used together </a:t>
            </a:r>
            <a:endParaRPr lang="de-DE" sz="2000" dirty="0" smtClean="0"/>
          </a:p>
          <a:p>
            <a:pPr lvl="1"/>
            <a:r>
              <a:rPr lang="en-US" sz="2000" dirty="0" smtClean="0"/>
              <a:t>Pilot Data provides a set of basic operations on top of these file groups</a:t>
            </a:r>
          </a:p>
          <a:p>
            <a:r>
              <a:rPr lang="en-US" dirty="0" smtClean="0"/>
              <a:t>Pilot Store: A container that represents a logical group of physical files that share the same affinity.</a:t>
            </a:r>
          </a:p>
          <a:p>
            <a:r>
              <a:rPr lang="en-US" dirty="0" smtClean="0"/>
              <a:t>Abstraction can be used to express C-C, C-D and D-D </a:t>
            </a:r>
            <a:r>
              <a:rPr lang="en-US" dirty="0" err="1" smtClean="0"/>
              <a:t>affinitities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affinity_sketch-4.png"/>
          <p:cNvPicPr>
            <a:picLocks noChangeAspect="1"/>
          </p:cNvPicPr>
          <p:nvPr/>
        </p:nvPicPr>
        <p:blipFill>
          <a:blip r:embed="rId3"/>
          <a:srcRect l="935" r="-16339"/>
          <a:stretch>
            <a:fillRect/>
          </a:stretch>
        </p:blipFill>
        <p:spPr>
          <a:xfrm>
            <a:off x="5626100" y="1529879"/>
            <a:ext cx="3822700" cy="47965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Abstractions</a:t>
            </a:r>
          </a:p>
          <a:p>
            <a:pPr lvl="1"/>
            <a:r>
              <a:rPr lang="en-US" dirty="0" smtClean="0"/>
              <a:t>Introduce IDEAS as minimal set of DA Design Objective</a:t>
            </a:r>
          </a:p>
          <a:p>
            <a:r>
              <a:rPr lang="en-US" dirty="0" smtClean="0"/>
              <a:t>SAGA, Pilot-Jobs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executions</a:t>
            </a:r>
          </a:p>
          <a:p>
            <a:pPr lvl="1"/>
            <a:r>
              <a:rPr lang="en-US" dirty="0" smtClean="0"/>
              <a:t>Pilot-Job: Power of “right” Abstractions</a:t>
            </a:r>
          </a:p>
          <a:p>
            <a:pPr lvl="1"/>
            <a:r>
              <a:rPr lang="en-US" dirty="0" smtClean="0"/>
              <a:t>Interoperability is the starting point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Performance and Scalability</a:t>
            </a:r>
          </a:p>
          <a:p>
            <a:pPr lvl="1"/>
            <a:r>
              <a:rPr lang="en-US" dirty="0" smtClean="0"/>
              <a:t>Utilizing Azure’s </a:t>
            </a:r>
            <a:r>
              <a:rPr lang="en-US" smtClean="0"/>
              <a:t>native abstractions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Intrinsic and Extrinsic Factors</a:t>
            </a:r>
          </a:p>
          <a:p>
            <a:pPr lvl="1"/>
            <a:r>
              <a:rPr lang="en-US" sz="2000" dirty="0" smtClean="0"/>
              <a:t>Unique role of the Execution Environment (Infrastructure)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,  heterogeneity &amp; dynamic execution is fundamental (e.g., </a:t>
            </a:r>
            <a:r>
              <a:rPr lang="en-US" sz="2000" dirty="0" err="1" smtClean="0"/>
              <a:t>Exascale</a:t>
            </a:r>
            <a:r>
              <a:rPr lang="en-US" sz="2000" dirty="0" smtClean="0"/>
              <a:t> logically distributed </a:t>
            </a:r>
            <a:r>
              <a:rPr lang="en-US" sz="2000" dirty="0" err="1" smtClean="0"/>
              <a:t>prog</a:t>
            </a:r>
            <a:r>
              <a:rPr lang="en-US" sz="2000" dirty="0" smtClean="0"/>
              <a:t>. Models)</a:t>
            </a:r>
          </a:p>
          <a:p>
            <a:pPr lvl="1"/>
            <a:r>
              <a:rPr lang="en-US" sz="2000" dirty="0" smtClean="0"/>
              <a:t>Data-centric application will be the drivers!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Role for Pattern-oriented and Abstractions-based Development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747" y="1212380"/>
            <a:ext cx="7966954" cy="460888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/>
              <a:t>There exists a lack of Programmatic approaches that:</a:t>
            </a:r>
          </a:p>
          <a:p>
            <a:pPr lvl="1">
              <a:defRPr/>
            </a:pPr>
            <a:r>
              <a:rPr lang="en-US" sz="2000" dirty="0" smtClean="0"/>
              <a:t>Provide general-purpose, basic &amp; common grid functionality for applications; hide underlying complexity, varying semantics..</a:t>
            </a:r>
          </a:p>
          <a:p>
            <a:pPr lvl="1">
              <a:defRPr/>
            </a:pPr>
            <a:r>
              <a:rPr lang="en-US" sz="2000" dirty="0" smtClean="0"/>
              <a:t>The building blocks upon which to construct “consistent” higher-levels of functionality and abstractions</a:t>
            </a:r>
          </a:p>
          <a:p>
            <a:pPr lvl="1">
              <a:defRPr/>
            </a:pPr>
            <a:r>
              <a:rPr lang="en-US" sz="2000" dirty="0" smtClean="0"/>
              <a:t>Meets the need for a Broad Spectrum of Application: </a:t>
            </a:r>
          </a:p>
          <a:p>
            <a:pPr lvl="2">
              <a:defRPr/>
            </a:pPr>
            <a:r>
              <a:rPr lang="en-US" sz="2000" dirty="0" smtClean="0"/>
              <a:t>Simple scripts, Gateways,  Tooling, Workflow…</a:t>
            </a:r>
          </a:p>
          <a:p>
            <a:pPr lvl="0">
              <a:defRPr/>
            </a:pPr>
            <a:r>
              <a:rPr lang="en-US" dirty="0" smtClean="0"/>
              <a:t>Simple, integrated, stable, uniform and high-level interface</a:t>
            </a:r>
          </a:p>
          <a:p>
            <a:pPr lvl="1">
              <a:defRPr/>
            </a:pPr>
            <a:r>
              <a:rPr lang="en-US" sz="2000" dirty="0" smtClean="0"/>
              <a:t>Simple and Stable: 80:20 restricted scope and </a:t>
            </a:r>
            <a:r>
              <a:rPr lang="en-US" sz="2000" b="1" dirty="0" smtClean="0">
                <a:solidFill>
                  <a:srgbClr val="800000"/>
                </a:solidFill>
              </a:rPr>
              <a:t>Standard</a:t>
            </a:r>
          </a:p>
          <a:p>
            <a:pPr lvl="1">
              <a:defRPr/>
            </a:pPr>
            <a:r>
              <a:rPr lang="en-US" sz="2000" dirty="0" smtClean="0"/>
              <a:t>Integrated: Similar semantics &amp; style across</a:t>
            </a:r>
          </a:p>
          <a:p>
            <a:pPr lvl="1">
              <a:defRPr/>
            </a:pPr>
            <a:r>
              <a:rPr lang="en-US" sz="2000" dirty="0" smtClean="0"/>
              <a:t>Uniform: Same interface for different distributed systems</a:t>
            </a:r>
          </a:p>
          <a:p>
            <a:pPr>
              <a:defRPr/>
            </a:pPr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141</TotalTime>
  <Words>1812</Words>
  <Application>Microsoft Macintosh PowerPoint</Application>
  <PresentationFormat>On-screen Show (4:3)</PresentationFormat>
  <Paragraphs>157</Paragraphs>
  <Slides>18</Slides>
  <Notes>6</Notes>
  <HiddenSlides>4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Abstractions for Loosely-Coupled and Ensemble-based Simulations on Azure</vt:lpstr>
      <vt:lpstr>Overview</vt:lpstr>
      <vt:lpstr>Some Primary Observations</vt:lpstr>
      <vt:lpstr>#2: Developing DA is a hard undertaking</vt:lpstr>
      <vt:lpstr>#3: Embrace Distribution</vt:lpstr>
      <vt:lpstr>#3: Embrace Distribution Corollary: Clouds are not Panacea</vt:lpstr>
      <vt:lpstr>#3: Embrace Distribution Corollary: Clouds are not Panacea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Azure: Using BigJob API and Coordinating Multiple Tasks</vt:lpstr>
      <vt:lpstr>Azure: Scalability with Simplicity Providing Infra-level abstractions for DDIA</vt:lpstr>
      <vt:lpstr>Pilot-Job for Azure: SAGA BigJob</vt:lpstr>
      <vt:lpstr>Replica-Exchange on Azure</vt:lpstr>
      <vt:lpstr>Although Clouds are not Panacea..</vt:lpstr>
      <vt:lpstr>Future Work: Pilot Data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1638</cp:revision>
  <cp:lastPrinted>2010-11-03T18:37:11Z</cp:lastPrinted>
  <dcterms:created xsi:type="dcterms:W3CDTF">2010-12-01T05:04:14Z</dcterms:created>
  <dcterms:modified xsi:type="dcterms:W3CDTF">2010-12-01T05:04:39Z</dcterms:modified>
</cp:coreProperties>
</file>