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1"/>
  </p:notesMasterIdLst>
  <p:sldIdLst>
    <p:sldId id="259" r:id="rId2"/>
    <p:sldId id="269" r:id="rId3"/>
    <p:sldId id="260" r:id="rId4"/>
    <p:sldId id="271" r:id="rId5"/>
    <p:sldId id="282" r:id="rId6"/>
    <p:sldId id="258" r:id="rId7"/>
    <p:sldId id="256" r:id="rId8"/>
    <p:sldId id="276" r:id="rId9"/>
    <p:sldId id="277" r:id="rId10"/>
    <p:sldId id="278" r:id="rId11"/>
    <p:sldId id="280" r:id="rId12"/>
    <p:sldId id="279" r:id="rId13"/>
    <p:sldId id="281" r:id="rId14"/>
    <p:sldId id="283" r:id="rId15"/>
    <p:sldId id="284" r:id="rId16"/>
    <p:sldId id="286" r:id="rId17"/>
    <p:sldId id="296" r:id="rId18"/>
    <p:sldId id="287" r:id="rId19"/>
    <p:sldId id="288" r:id="rId20"/>
    <p:sldId id="289" r:id="rId21"/>
    <p:sldId id="290" r:id="rId22"/>
    <p:sldId id="291" r:id="rId23"/>
    <p:sldId id="294" r:id="rId24"/>
    <p:sldId id="292" r:id="rId25"/>
    <p:sldId id="293" r:id="rId26"/>
    <p:sldId id="272" r:id="rId27"/>
    <p:sldId id="273" r:id="rId28"/>
    <p:sldId id="275" r:id="rId29"/>
    <p:sldId id="295" r:id="rId30"/>
    <p:sldId id="297" r:id="rId31"/>
    <p:sldId id="307" r:id="rId32"/>
    <p:sldId id="257" r:id="rId33"/>
    <p:sldId id="299" r:id="rId34"/>
    <p:sldId id="300" r:id="rId35"/>
    <p:sldId id="301" r:id="rId36"/>
    <p:sldId id="302" r:id="rId37"/>
    <p:sldId id="306" r:id="rId38"/>
    <p:sldId id="303" r:id="rId39"/>
    <p:sldId id="264" r:id="rId4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3" autoAdjust="0"/>
  </p:normalViewPr>
  <p:slideViewPr>
    <p:cSldViewPr showGuides="1">
      <p:cViewPr varScale="1">
        <p:scale>
          <a:sx n="49" d="100"/>
          <a:sy n="49" d="100"/>
        </p:scale>
        <p:origin x="-426" y="-108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cpp/apidoc/" TargetMode="External"/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saga-manu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Manual 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590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and run command line tools</a:t>
            </a:r>
          </a:p>
          <a:p>
            <a:r>
              <a:rPr lang="en-US" dirty="0" smtClean="0"/>
              <a:t>Copy a file, move it, delete it</a:t>
            </a:r>
          </a:p>
          <a:p>
            <a:r>
              <a:rPr lang="en-US" dirty="0" smtClean="0"/>
              <a:t>Run a job (/bin/sleep 10), monitor its status</a:t>
            </a:r>
          </a:p>
          <a:p>
            <a:r>
              <a:rPr lang="en-US" dirty="0" smtClean="0"/>
              <a:t>Play with advert service, create, directories, entries, store date,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  <a:endParaRPr lang="en-US" sz="3600" dirty="0" smtClean="0"/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FIXME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Try compiling and running other examples</a:t>
            </a:r>
          </a:p>
          <a:p>
            <a:pPr lvl="1" fontAlgn="ctr"/>
            <a:r>
              <a:rPr lang="en-US" sz="3600" dirty="0" err="1" smtClean="0"/>
              <a:t>Urls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Packages: file, job, </a:t>
            </a:r>
            <a:r>
              <a:rPr lang="en-US" sz="3600" dirty="0" smtClean="0"/>
              <a:t>replica</a:t>
            </a:r>
          </a:p>
          <a:p>
            <a:pPr lvl="1" fontAlgn="ctr"/>
            <a:r>
              <a:rPr lang="en-US" sz="3600" dirty="0" smtClean="0"/>
              <a:t>Modify stream server/client (see next slide)</a:t>
            </a:r>
            <a:endParaRPr lang="en-US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stream_server</a:t>
            </a:r>
            <a:r>
              <a:rPr lang="en-US" dirty="0" smtClean="0"/>
              <a:t> and </a:t>
            </a:r>
            <a:r>
              <a:rPr lang="en-US" dirty="0" err="1" smtClean="0"/>
              <a:t>stream_client</a:t>
            </a:r>
            <a:r>
              <a:rPr lang="en-US" dirty="0" smtClean="0"/>
              <a:t> to establish connection using advert service</a:t>
            </a:r>
          </a:p>
          <a:p>
            <a:r>
              <a:rPr lang="en-US" dirty="0" smtClean="0"/>
              <a:t>Server: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26584"/>
            <a:ext cx="113538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saga::stream::server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s("tcp://tc17");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("advert://macpro01.cct.lsu.edu/NeSC2009/exercise_3/&lt;uid&gt;");</a:t>
            </a: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e.store_object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6477000"/>
            <a:ext cx="113538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("advert://macpro01.cct.lsu.edu/NeSC2009/exercise_3/&lt;uid&gt;");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saga::stream::stream c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e.retrieve_object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</a:p>
          <a:p>
            <a:pPr lvl="1" fontAlgn="ctr"/>
            <a:r>
              <a:rPr lang="en-US" sz="3600" dirty="0" smtClean="0"/>
              <a:t>The example uses </a:t>
            </a:r>
            <a:r>
              <a:rPr lang="en-US" sz="3600" dirty="0" err="1" smtClean="0"/>
              <a:t>localhost</a:t>
            </a:r>
            <a:r>
              <a:rPr lang="en-US" sz="3600" dirty="0" smtClean="0"/>
              <a:t> to spawn </a:t>
            </a:r>
            <a:r>
              <a:rPr lang="en-US" sz="3600" dirty="0" err="1" smtClean="0"/>
              <a:t>childs</a:t>
            </a:r>
            <a:endParaRPr lang="en-US" sz="8800" dirty="0" smtClean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de-DE" dirty="0" smtClean="0"/>
              <a:t>[</a:t>
            </a:r>
            <a:r>
              <a:rPr lang="en-US" dirty="0" smtClean="0"/>
              <a:t>tc11, tc15, tc16, or tc17].</a:t>
            </a:r>
            <a:r>
              <a:rPr lang="en-US" dirty="0" err="1" smtClean="0"/>
              <a:t>nesc.ed.ac.uk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 and run example locally</a:t>
            </a:r>
          </a:p>
          <a:p>
            <a:r>
              <a:rPr lang="en-US" dirty="0" smtClean="0"/>
              <a:t>Modify the code to run it remotely</a:t>
            </a:r>
          </a:p>
          <a:p>
            <a:r>
              <a:rPr lang="en-US" dirty="0" smtClean="0"/>
              <a:t>Compile and run example remotely</a:t>
            </a:r>
          </a:p>
          <a:p>
            <a:r>
              <a:rPr lang="en-US" dirty="0" smtClean="0"/>
              <a:t>Run other remote </a:t>
            </a:r>
            <a:r>
              <a:rPr lang="en-US" dirty="0" smtClean="0"/>
              <a:t>executables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hello_world</a:t>
            </a:r>
            <a:r>
              <a:rPr lang="en-US" dirty="0" smtClean="0"/>
              <a:t> to produce consistent results</a:t>
            </a:r>
          </a:p>
          <a:p>
            <a:pPr lvl="1"/>
            <a:r>
              <a:rPr lang="en-US" dirty="0" smtClean="0"/>
              <a:t>“Hello distributed world!”</a:t>
            </a:r>
          </a:p>
          <a:p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e-DE" sz="4000" dirty="0" smtClean="0"/>
              <a:t>Pass input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Command line (same as before)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in of input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Input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Stream API 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pPr fontAlgn="ctr"/>
            <a:r>
              <a:rPr lang="de-DE" sz="4000" dirty="0" smtClean="0"/>
              <a:t>Collect output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Output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out of output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Using Stream API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</a:t>
            </a:r>
            <a:r>
              <a:rPr lang="en-US" dirty="0" smtClean="0"/>
              <a:t>execution sequence of multiple jobs</a:t>
            </a:r>
          </a:p>
          <a:p>
            <a:pPr lvl="1"/>
            <a:r>
              <a:rPr lang="en-US" dirty="0" smtClean="0"/>
              <a:t>3 jobs are running, but wait for a flag in advert service to be set by previous job to </a:t>
            </a:r>
            <a:r>
              <a:rPr lang="en-US" dirty="0" smtClean="0"/>
              <a:t>continue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/>
            </a:r>
            <a:b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 dirty="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Thanks</a:t>
            </a:r>
            <a:r>
              <a:rPr lang="en-US" sz="380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! Questions</a:t>
            </a:r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?</a:t>
            </a:r>
            <a:b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</a:br>
            <a:endParaRPr lang="en-US" sz="3800" dirty="0" smtClean="0">
              <a:solidFill>
                <a:srgbClr val="B70000"/>
              </a:solidFill>
              <a:ea typeface="Gill Sans Light" charset="0"/>
              <a:cs typeface="Gill Sans Light" charset="0"/>
              <a:hlinkClick r:id="rId2"/>
            </a:endParaRPr>
          </a:p>
          <a:p>
            <a:r>
              <a:rPr lang="en-US" sz="3800" u="sng" dirty="0" smtClean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</a:t>
            </a:r>
            <a:r>
              <a:rPr lang="en-US" sz="3800" u="sng" dirty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://saga.cct.lsu.edu</a:t>
            </a:r>
            <a:endParaRPr lang="en-US" sz="3800" u="sng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3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4"/>
              </a:rPr>
              <a:t>http://tinyurl.com/</a:t>
            </a:r>
            <a:r>
              <a:rPr lang="en-US" dirty="0" smtClean="0">
                <a:hlinkClick r:id="rId4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/replica/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2767</TotalTime>
  <Pages>0</Pages>
  <Words>2223</Words>
  <Characters>0</Characters>
  <Application>Microsoft Office PowerPoint</Application>
  <PresentationFormat>Custom</PresentationFormat>
  <Lines>0</Lines>
  <Paragraphs>539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Spirit</vt:lpstr>
      <vt:lpstr>SAGA: Simple Examples, Programming Manual SAGA-Shell, Example Applications 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Hands on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Task container</vt:lpstr>
      <vt:lpstr>Error Handling</vt:lpstr>
      <vt:lpstr>A Simple SAGA Application</vt:lpstr>
      <vt:lpstr>Compiling and Linking a SAGA Application</vt:lpstr>
      <vt:lpstr>Running a SAGA Application</vt:lpstr>
      <vt:lpstr>Programmers Guide</vt:lpstr>
      <vt:lpstr>Hands on</vt:lpstr>
      <vt:lpstr>Hands on </vt:lpstr>
      <vt:lpstr>Example 1: hello_world</vt:lpstr>
      <vt:lpstr>Example 1: hello_world</vt:lpstr>
      <vt:lpstr>Hands on</vt:lpstr>
      <vt:lpstr>Example 2: chaining_jobs</vt:lpstr>
      <vt:lpstr>Example 2: chaining_jobs</vt:lpstr>
      <vt:lpstr>Hands on</vt:lpstr>
      <vt:lpstr>Example 3: depending_jobs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107</cp:revision>
  <dcterms:modified xsi:type="dcterms:W3CDTF">2009-09-03T22:54:15Z</dcterms:modified>
</cp:coreProperties>
</file>