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8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407" autoAdjust="0"/>
    <p:restoredTop sz="94668" autoAdjust="0"/>
  </p:normalViewPr>
  <p:slideViewPr>
    <p:cSldViewPr snapToGrid="0" snapToObjects="1">
      <p:cViewPr varScale="1">
        <p:scale>
          <a:sx n="121" d="100"/>
          <a:sy n="121" d="100"/>
        </p:scale>
        <p:origin x="-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Available Components /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(Condor Adaptor)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Condor Client Tools (available at </a:t>
            </a:r>
            <a:r>
              <a:rPr lang="de-DE" dirty="0"/>
              <a:t>http://</a:t>
            </a:r>
            <a:r>
              <a:rPr lang="de-DE" dirty="0" err="1"/>
              <a:t>www.cs.wisc.edu</a:t>
            </a:r>
            <a:r>
              <a:rPr lang="de-DE" dirty="0"/>
              <a:t>/</a:t>
            </a:r>
            <a:r>
              <a:rPr lang="de-DE" dirty="0" err="1"/>
              <a:t>condor</a:t>
            </a:r>
            <a:r>
              <a:rPr lang="de-DE" dirty="0"/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Condor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127996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condor=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28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6118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235</TotalTime>
  <Words>822</Words>
  <Application>Microsoft Macintosh PowerPoint</Application>
  <PresentationFormat>On-screen Show (4:3)</PresentationFormat>
  <Paragraphs>98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Installation and Configuration</vt:lpstr>
      <vt:lpstr>Installation</vt:lpstr>
      <vt:lpstr>Latest Available Components / Adaptors</vt:lpstr>
      <vt:lpstr>Installation</vt:lpstr>
      <vt:lpstr>Installation (Core Components)</vt:lpstr>
      <vt:lpstr>Installation (Python Bindings)</vt:lpstr>
      <vt:lpstr>Installation (Globus Adaptors)</vt:lpstr>
      <vt:lpstr>Installation (Condor Adaptor)</vt:lpstr>
      <vt:lpstr>Installation Recap</vt:lpstr>
      <vt:lpstr>Configure Environment</vt:lpstr>
      <vt:lpstr>Test The Installation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58</cp:revision>
  <dcterms:created xsi:type="dcterms:W3CDTF">2010-10-20T18:44:22Z</dcterms:created>
  <dcterms:modified xsi:type="dcterms:W3CDTF">2010-10-20T18:49:47Z</dcterms:modified>
</cp:coreProperties>
</file>