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2" r:id="rId8"/>
    <p:sldId id="263" r:id="rId9"/>
    <p:sldId id="264" r:id="rId10"/>
    <p:sldId id="266" r:id="rId11"/>
    <p:sldId id="267" r:id="rId12"/>
    <p:sldId id="268" r:id="rId13"/>
    <p:sldId id="261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82" d="100"/>
          <a:sy n="182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0EFE-3954-1549-A79A-0EAF005D8BBD}" type="datetimeFigureOut">
              <a:rPr lang="en-US" smtClean="0"/>
              <a:t>8/29/11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B597-D189-C64D-A7B9-DB3A156FC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0EFE-3954-1549-A79A-0EAF005D8BBD}" type="datetimeFigureOut">
              <a:rPr lang="en-US" smtClean="0"/>
              <a:t>8/29/11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B597-D189-C64D-A7B9-DB3A156FC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0EFE-3954-1549-A79A-0EAF005D8BBD}" type="datetimeFigureOut">
              <a:rPr lang="en-US" smtClean="0"/>
              <a:t>8/29/11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B597-D189-C64D-A7B9-DB3A156FC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0EFE-3954-1549-A79A-0EAF005D8BBD}" type="datetimeFigureOut">
              <a:rPr lang="en-US" smtClean="0"/>
              <a:t>8/29/11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B597-D189-C64D-A7B9-DB3A156FC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0EFE-3954-1549-A79A-0EAF005D8BBD}" type="datetimeFigureOut">
              <a:rPr lang="en-US" smtClean="0"/>
              <a:t>8/29/11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B597-D189-C64D-A7B9-DB3A156FC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0EFE-3954-1549-A79A-0EAF005D8BBD}" type="datetimeFigureOut">
              <a:rPr lang="en-US" smtClean="0"/>
              <a:t>8/29/11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B597-D189-C64D-A7B9-DB3A156FC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0EFE-3954-1549-A79A-0EAF005D8BBD}" type="datetimeFigureOut">
              <a:rPr lang="en-US" smtClean="0"/>
              <a:t>8/29/11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B597-D189-C64D-A7B9-DB3A156FC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0EFE-3954-1549-A79A-0EAF005D8BBD}" type="datetimeFigureOut">
              <a:rPr lang="en-US" smtClean="0"/>
              <a:t>8/29/11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B597-D189-C64D-A7B9-DB3A156FC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0EFE-3954-1549-A79A-0EAF005D8BBD}" type="datetimeFigureOut">
              <a:rPr lang="en-US" smtClean="0"/>
              <a:t>8/29/11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B597-D189-C64D-A7B9-DB3A156FC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0EFE-3954-1549-A79A-0EAF005D8BBD}" type="datetimeFigureOut">
              <a:rPr lang="en-US" smtClean="0"/>
              <a:t>8/29/11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B597-D189-C64D-A7B9-DB3A156FC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0EFE-3954-1549-A79A-0EAF005D8BBD}" type="datetimeFigureOut">
              <a:rPr lang="en-US" smtClean="0"/>
              <a:t>8/29/11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B597-D189-C64D-A7B9-DB3A156FC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00EFE-3954-1549-A79A-0EAF005D8BBD}" type="datetimeFigureOut">
              <a:rPr lang="en-US" smtClean="0"/>
              <a:t>8/29/11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FB597-D189-C64D-A7B9-DB3A156FC7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SAGA </a:t>
            </a:r>
            <a:r>
              <a:rPr lang="en-US" dirty="0" err="1" smtClean="0"/>
              <a:t>BigJob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8224" b="-18224"/>
          <a:stretch>
            <a:fillRect/>
          </a:stretch>
        </p:blipFill>
        <p:spPr/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dirty="0" smtClean="0"/>
              <a:t>Experiment:   Varying chunk Size;  number of reduces, </a:t>
            </a:r>
            <a:r>
              <a:rPr lang="en-US" dirty="0" smtClean="0"/>
              <a:t>Input</a:t>
            </a:r>
            <a:r>
              <a:rPr lang="en-US" dirty="0" smtClean="0"/>
              <a:t> size constant.  </a:t>
            </a:r>
            <a:br>
              <a:rPr lang="en-US" dirty="0" smtClean="0"/>
            </a:br>
            <a:r>
              <a:rPr lang="en-US" dirty="0" smtClean="0"/>
              <a:t>Type of </a:t>
            </a:r>
            <a:r>
              <a:rPr lang="en-US" dirty="0" err="1" smtClean="0"/>
              <a:t>bigjob</a:t>
            </a:r>
            <a:r>
              <a:rPr lang="en-US" dirty="0" smtClean="0"/>
              <a:t>:     </a:t>
            </a:r>
            <a:r>
              <a:rPr lang="en-US" dirty="0" smtClean="0"/>
              <a:t>Used p</a:t>
            </a:r>
            <a:r>
              <a:rPr lang="en-US" dirty="0" smtClean="0"/>
              <a:t>arallel version of </a:t>
            </a:r>
            <a:r>
              <a:rPr lang="en-US" dirty="0" err="1" smtClean="0"/>
              <a:t>bigjob</a:t>
            </a:r>
            <a:r>
              <a:rPr lang="en-US" dirty="0" smtClean="0"/>
              <a:t>( latest  with single thread ) </a:t>
            </a:r>
            <a:br>
              <a:rPr lang="en-US" dirty="0" smtClean="0"/>
            </a:br>
            <a:r>
              <a:rPr lang="en-US" dirty="0" smtClean="0"/>
              <a:t>Distributed:     </a:t>
            </a:r>
            <a:r>
              <a:rPr lang="en-US" dirty="0" smtClean="0"/>
              <a:t>logically distributed ( Used multiple </a:t>
            </a:r>
            <a:r>
              <a:rPr lang="en-US" dirty="0" err="1" smtClean="0"/>
              <a:t>bigjobs</a:t>
            </a:r>
            <a:r>
              <a:rPr lang="en-US" dirty="0" smtClean="0"/>
              <a:t> on sierra )</a:t>
            </a:r>
            <a:br>
              <a:rPr lang="en-US" dirty="0" smtClean="0"/>
            </a:br>
            <a:r>
              <a:rPr lang="en-US" dirty="0" smtClean="0"/>
              <a:t>Number of processes for each worker : 8</a:t>
            </a:r>
            <a:br>
              <a:rPr lang="en-US" dirty="0" smtClean="0"/>
            </a:br>
            <a:r>
              <a:rPr lang="en-US" dirty="0" err="1" smtClean="0"/>
              <a:t>BigJob</a:t>
            </a:r>
            <a:r>
              <a:rPr lang="en-US" dirty="0" smtClean="0"/>
              <a:t> size = 1 </a:t>
            </a:r>
            <a:r>
              <a:rPr lang="en-US" dirty="0" err="1" smtClean="0"/>
              <a:t>node;ppn</a:t>
            </a:r>
            <a:r>
              <a:rPr lang="en-US" dirty="0" smtClean="0"/>
              <a:t> 8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Time to solution decreased as the chunk size increase.</a:t>
            </a:r>
          </a:p>
          <a:p>
            <a:r>
              <a:rPr lang="en-US" dirty="0" smtClean="0"/>
              <a:t>Best chunk – 256MB ( as each </a:t>
            </a:r>
            <a:r>
              <a:rPr lang="en-US" dirty="0" err="1" smtClean="0"/>
              <a:t>bigjob</a:t>
            </a:r>
            <a:r>
              <a:rPr lang="en-US" dirty="0" smtClean="0"/>
              <a:t> will have only one task to execute and max parallelism achieved )</a:t>
            </a:r>
          </a:p>
          <a:p>
            <a:r>
              <a:rPr lang="en-US" dirty="0" smtClean="0"/>
              <a:t>Problem observed :    when the chunk size is small ( 16MB ) then the job is completed quickly and next job is executed on the same machine which affects the </a:t>
            </a:r>
            <a:r>
              <a:rPr lang="en-US" dirty="0" err="1" smtClean="0"/>
              <a:t>distributedness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rcRect t="-7626" b="-7626"/>
          <a:stretch>
            <a:fillRect/>
          </a:stretch>
        </p:blipFill>
        <p:spPr/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dirty="0" smtClean="0"/>
              <a:t>Experiment:   Varying number of </a:t>
            </a:r>
            <a:r>
              <a:rPr lang="en-US" dirty="0" err="1" smtClean="0"/>
              <a:t>bigjobs</a:t>
            </a:r>
            <a:r>
              <a:rPr lang="en-US" dirty="0" smtClean="0"/>
              <a:t> ; chunk size, </a:t>
            </a:r>
            <a:br>
              <a:rPr lang="en-US" dirty="0" smtClean="0"/>
            </a:br>
            <a:r>
              <a:rPr lang="en-US" dirty="0" smtClean="0"/>
              <a:t>number of reduces, </a:t>
            </a:r>
            <a:r>
              <a:rPr lang="en-US" dirty="0" smtClean="0"/>
              <a:t>Input</a:t>
            </a:r>
            <a:r>
              <a:rPr lang="en-US" dirty="0" smtClean="0"/>
              <a:t> size constant.  </a:t>
            </a:r>
            <a:br>
              <a:rPr lang="en-US" dirty="0" smtClean="0"/>
            </a:br>
            <a:r>
              <a:rPr lang="en-US" dirty="0" smtClean="0"/>
              <a:t>Type of </a:t>
            </a:r>
            <a:r>
              <a:rPr lang="en-US" dirty="0" err="1" smtClean="0"/>
              <a:t>bigjob</a:t>
            </a:r>
            <a:r>
              <a:rPr lang="en-US" dirty="0" smtClean="0"/>
              <a:t>:     </a:t>
            </a:r>
            <a:r>
              <a:rPr lang="en-US" dirty="0" smtClean="0"/>
              <a:t>Used p</a:t>
            </a:r>
            <a:r>
              <a:rPr lang="en-US" dirty="0" smtClean="0"/>
              <a:t>arallel version of </a:t>
            </a:r>
            <a:r>
              <a:rPr lang="en-US" dirty="0" err="1" smtClean="0"/>
              <a:t>bigjob</a:t>
            </a:r>
            <a:r>
              <a:rPr lang="en-US" dirty="0" smtClean="0"/>
              <a:t>( latest  with single thread ) </a:t>
            </a:r>
            <a:br>
              <a:rPr lang="en-US" dirty="0" smtClean="0"/>
            </a:br>
            <a:r>
              <a:rPr lang="en-US" dirty="0" smtClean="0"/>
              <a:t>Distributed:     </a:t>
            </a:r>
            <a:r>
              <a:rPr lang="en-US" dirty="0" smtClean="0"/>
              <a:t>logically distributed ( Used multiple </a:t>
            </a:r>
            <a:r>
              <a:rPr lang="en-US" dirty="0" err="1" smtClean="0"/>
              <a:t>bigjobs</a:t>
            </a:r>
            <a:r>
              <a:rPr lang="en-US" dirty="0" smtClean="0"/>
              <a:t> on sierra )</a:t>
            </a:r>
            <a:br>
              <a:rPr lang="en-US" dirty="0" smtClean="0"/>
            </a:br>
            <a:r>
              <a:rPr lang="en-US" dirty="0" smtClean="0"/>
              <a:t>Number of processes for each worker : 8</a:t>
            </a:r>
            <a:br>
              <a:rPr lang="en-US" dirty="0" smtClean="0"/>
            </a:br>
            <a:r>
              <a:rPr lang="en-US" dirty="0" err="1" smtClean="0"/>
              <a:t>BigJob</a:t>
            </a:r>
            <a:r>
              <a:rPr lang="en-US" dirty="0" smtClean="0"/>
              <a:t> size = 1 </a:t>
            </a:r>
            <a:r>
              <a:rPr lang="en-US" dirty="0" err="1" smtClean="0"/>
              <a:t>node;ppn</a:t>
            </a:r>
            <a:r>
              <a:rPr lang="en-US" dirty="0" smtClean="0"/>
              <a:t> 8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8881"/>
          </a:xfrm>
        </p:spPr>
        <p:txBody>
          <a:bodyPr/>
          <a:lstStyle/>
          <a:p>
            <a:r>
              <a:rPr lang="en-US" dirty="0" smtClean="0"/>
              <a:t>Road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520"/>
            <a:ext cx="8229600" cy="5002644"/>
          </a:xfrm>
        </p:spPr>
        <p:txBody>
          <a:bodyPr/>
          <a:lstStyle/>
          <a:p>
            <a:r>
              <a:rPr lang="en-US" dirty="0" smtClean="0"/>
              <a:t>Distributed MR is possible only if there is </a:t>
            </a:r>
            <a:r>
              <a:rPr lang="en-US" dirty="0" err="1" smtClean="0"/>
              <a:t>globus</a:t>
            </a:r>
            <a:r>
              <a:rPr lang="en-US" dirty="0" smtClean="0"/>
              <a:t> on the grid. </a:t>
            </a:r>
            <a:r>
              <a:rPr lang="en-US" dirty="0" err="1" smtClean="0"/>
              <a:t>PBSPro</a:t>
            </a:r>
            <a:r>
              <a:rPr lang="en-US" dirty="0" smtClean="0"/>
              <a:t> is available &amp; </a:t>
            </a:r>
            <a:r>
              <a:rPr lang="en-US" dirty="0" err="1" smtClean="0"/>
              <a:t>Globus</a:t>
            </a:r>
            <a:r>
              <a:rPr lang="en-US" dirty="0" smtClean="0"/>
              <a:t> is not available on </a:t>
            </a:r>
            <a:r>
              <a:rPr lang="en-US" dirty="0" err="1" smtClean="0"/>
              <a:t>futuregrid</a:t>
            </a:r>
            <a:r>
              <a:rPr lang="en-US" dirty="0" smtClean="0"/>
              <a:t>.</a:t>
            </a:r>
          </a:p>
          <a:p>
            <a:r>
              <a:rPr lang="en-US" dirty="0" smtClean="0"/>
              <a:t>Eucalyptus usage.  </a:t>
            </a:r>
          </a:p>
          <a:p>
            <a:pPr>
              <a:buNone/>
            </a:pPr>
            <a:r>
              <a:rPr lang="en-US" dirty="0" smtClean="0"/>
              <a:t>     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 changes..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Fixed problems with </a:t>
            </a:r>
            <a:r>
              <a:rPr lang="en-US" dirty="0" err="1" smtClean="0"/>
              <a:t>csa</a:t>
            </a:r>
            <a:r>
              <a:rPr lang="en-US" dirty="0" smtClean="0"/>
              <a:t> saga installation on </a:t>
            </a:r>
            <a:r>
              <a:rPr lang="en-US" dirty="0" err="1" smtClean="0"/>
              <a:t>futuregrid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Scientific MR Applications :</a:t>
            </a:r>
          </a:p>
          <a:p>
            <a:pPr>
              <a:buNone/>
            </a:pPr>
            <a:r>
              <a:rPr lang="en-US" dirty="0" smtClean="0"/>
              <a:t>	Large </a:t>
            </a:r>
            <a:r>
              <a:rPr lang="en-US" dirty="0"/>
              <a:t>Scale DNA Sequence </a:t>
            </a:r>
            <a:r>
              <a:rPr lang="en-US" dirty="0" smtClean="0"/>
              <a:t>Analysis</a:t>
            </a:r>
          </a:p>
          <a:p>
            <a:pPr>
              <a:buNone/>
            </a:pPr>
            <a:r>
              <a:rPr lang="en-US" dirty="0" smtClean="0"/>
              <a:t> 	BLAST </a:t>
            </a:r>
          </a:p>
          <a:p>
            <a:pPr>
              <a:buNone/>
            </a:pPr>
            <a:r>
              <a:rPr lang="en-US" dirty="0" smtClean="0"/>
              <a:t>	Next </a:t>
            </a:r>
            <a:r>
              <a:rPr lang="en-US" dirty="0"/>
              <a:t>generation sequencing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Rapid </a:t>
            </a:r>
            <a:r>
              <a:rPr lang="en-US" dirty="0"/>
              <a:t>Parallel Genome Indexing with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MapReducing</a:t>
            </a:r>
            <a:r>
              <a:rPr lang="en-US" dirty="0" smtClean="0"/>
              <a:t> </a:t>
            </a:r>
            <a:r>
              <a:rPr lang="en-US" dirty="0"/>
              <a:t>a Genomic Sequencing Workflow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Pairwise</a:t>
            </a:r>
            <a:r>
              <a:rPr lang="en-US" dirty="0" smtClean="0"/>
              <a:t> </a:t>
            </a:r>
            <a:r>
              <a:rPr lang="en-US" dirty="0"/>
              <a:t>Element Computation with </a:t>
            </a:r>
            <a:r>
              <a:rPr lang="en-US" dirty="0" err="1"/>
              <a:t>MapReduce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 of MR.</a:t>
            </a:r>
          </a:p>
          <a:p>
            <a:r>
              <a:rPr lang="en-US" dirty="0" smtClean="0"/>
              <a:t>Integrating MR with application.</a:t>
            </a:r>
          </a:p>
          <a:p>
            <a:r>
              <a:rPr lang="en-US" dirty="0" smtClean="0"/>
              <a:t>Redo experiments with new application on both grid &amp; </a:t>
            </a:r>
            <a:r>
              <a:rPr lang="en-US" dirty="0" err="1" smtClean="0"/>
              <a:t>futuregrid</a:t>
            </a:r>
            <a:r>
              <a:rPr lang="en-US" dirty="0" smtClean="0"/>
              <a:t> &amp; cloud.</a:t>
            </a:r>
          </a:p>
          <a:p>
            <a:endParaRPr lang="en-US" dirty="0" smtClean="0"/>
          </a:p>
          <a:p>
            <a:r>
              <a:rPr lang="en-US" dirty="0" smtClean="0"/>
              <a:t>Other tasks – enhancing </a:t>
            </a:r>
            <a:r>
              <a:rPr lang="en-US" dirty="0" err="1" smtClean="0"/>
              <a:t>bigjob</a:t>
            </a:r>
            <a:r>
              <a:rPr lang="en-US" dirty="0" smtClean="0"/>
              <a:t> to be more user friendly.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&amp; Why  MR programming model</a:t>
            </a:r>
          </a:p>
          <a:p>
            <a:r>
              <a:rPr lang="en-US" dirty="0" smtClean="0"/>
              <a:t>Its implementation and what flexibility SAGA implementation of MR provides.</a:t>
            </a:r>
          </a:p>
          <a:p>
            <a:r>
              <a:rPr lang="en-US" dirty="0" smtClean="0"/>
              <a:t>Earlier SAGA Implementation of </a:t>
            </a:r>
            <a:r>
              <a:rPr lang="en-US" dirty="0" err="1" smtClean="0"/>
              <a:t>MapReduce</a:t>
            </a:r>
            <a:r>
              <a:rPr lang="en-US" dirty="0" smtClean="0"/>
              <a:t>( Include only in Thesis documentation ) and its disadvantages.</a:t>
            </a:r>
          </a:p>
          <a:p>
            <a:r>
              <a:rPr lang="en-US" dirty="0" smtClean="0"/>
              <a:t>SAGA </a:t>
            </a:r>
            <a:r>
              <a:rPr lang="en-US" dirty="0" err="1" smtClean="0"/>
              <a:t>BigJob</a:t>
            </a:r>
            <a:r>
              <a:rPr lang="en-US" dirty="0" smtClean="0"/>
              <a:t> introduction.</a:t>
            </a:r>
          </a:p>
          <a:p>
            <a:r>
              <a:rPr lang="en-US" dirty="0" smtClean="0"/>
              <a:t>What is new with SAGA </a:t>
            </a:r>
            <a:r>
              <a:rPr lang="en-US" dirty="0" err="1" smtClean="0"/>
              <a:t>BigJob</a:t>
            </a:r>
            <a:r>
              <a:rPr lang="en-US" dirty="0" smtClean="0"/>
              <a:t> MR Implementation &amp; its impact..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a data intensive application with SAGA </a:t>
            </a:r>
            <a:r>
              <a:rPr lang="en-US" dirty="0" err="1" smtClean="0"/>
              <a:t>BigJob</a:t>
            </a:r>
            <a:r>
              <a:rPr lang="en-US" dirty="0" smtClean="0"/>
              <a:t> MR &amp; pilot store and experiment it on clouds &amp; grids.</a:t>
            </a:r>
          </a:p>
          <a:p>
            <a:pPr>
              <a:buNone/>
            </a:pPr>
            <a:r>
              <a:rPr lang="en-US" dirty="0" smtClean="0"/>
              <a:t>  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Futuregrid</a:t>
            </a:r>
            <a:r>
              <a:rPr lang="en-US" dirty="0" smtClean="0"/>
              <a:t> </a:t>
            </a:r>
            <a:r>
              <a:rPr lang="en-US" dirty="0" smtClean="0"/>
              <a:t>Sierra  grid</a:t>
            </a:r>
          </a:p>
          <a:p>
            <a:r>
              <a:rPr lang="en-US" dirty="0" smtClean="0"/>
              <a:t>Eucalyptus cloud on sierra.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9346"/>
            <a:ext cx="8229600" cy="494681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SAGA </a:t>
            </a:r>
            <a:r>
              <a:rPr lang="en-US" dirty="0" err="1" smtClean="0"/>
              <a:t>BigJob</a:t>
            </a:r>
            <a:r>
              <a:rPr lang="en-US" dirty="0" smtClean="0"/>
              <a:t> MR framework developed.</a:t>
            </a:r>
          </a:p>
          <a:p>
            <a:r>
              <a:rPr lang="en-US" dirty="0" smtClean="0"/>
              <a:t>Ran experiments on </a:t>
            </a:r>
            <a:r>
              <a:rPr lang="en-US" dirty="0" err="1" smtClean="0"/>
              <a:t>futuregrid</a:t>
            </a:r>
            <a:r>
              <a:rPr lang="en-US" dirty="0" smtClean="0"/>
              <a:t> sierra (grid).</a:t>
            </a:r>
          </a:p>
          <a:p>
            <a:r>
              <a:rPr lang="en-US" dirty="0" smtClean="0"/>
              <a:t>Comparison of these results with </a:t>
            </a:r>
            <a:r>
              <a:rPr lang="en-US" dirty="0" err="1" smtClean="0"/>
              <a:t>c</a:t>
            </a:r>
            <a:r>
              <a:rPr lang="en-US" dirty="0" smtClean="0"/>
              <a:t>++ SAGA MR and analysis of performance of both the implementation. ( Might not be useful for paper  as we concentrate more on the implementation &amp; results of </a:t>
            </a:r>
            <a:r>
              <a:rPr lang="en-US" dirty="0" err="1" smtClean="0"/>
              <a:t>BigJob</a:t>
            </a:r>
            <a:r>
              <a:rPr lang="en-US" dirty="0" smtClean="0"/>
              <a:t> MR)</a:t>
            </a:r>
          </a:p>
          <a:p>
            <a:r>
              <a:rPr lang="en-US" dirty="0" smtClean="0"/>
              <a:t>Ran </a:t>
            </a:r>
            <a:r>
              <a:rPr lang="en-US" dirty="0" err="1" smtClean="0"/>
              <a:t>c</a:t>
            </a:r>
            <a:r>
              <a:rPr lang="en-US" dirty="0" smtClean="0"/>
              <a:t>++ MR using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filesystem</a:t>
            </a:r>
            <a:r>
              <a:rPr lang="en-US" dirty="0" smtClean="0"/>
              <a:t> and did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TestDFSIO</a:t>
            </a:r>
            <a:r>
              <a:rPr lang="en-US" dirty="0" smtClean="0"/>
              <a:t> benchmarking with. ( left in middle )</a:t>
            </a:r>
          </a:p>
          <a:p>
            <a:r>
              <a:rPr lang="en-US" dirty="0" smtClean="0"/>
              <a:t>Wrote rough abstraction for MR Paper.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 err="1" smtClean="0"/>
              <a:t>wordcount</a:t>
            </a:r>
            <a:r>
              <a:rPr lang="en-US" dirty="0" smtClean="0"/>
              <a:t> application </a:t>
            </a:r>
          </a:p>
          <a:p>
            <a:r>
              <a:rPr lang="en-US" dirty="0" smtClean="0"/>
              <a:t> Ran experiments on sierra </a:t>
            </a:r>
            <a:r>
              <a:rPr lang="en-US" dirty="0" err="1" smtClean="0"/>
              <a:t>futuregrid</a:t>
            </a:r>
            <a:r>
              <a:rPr lang="en-US" dirty="0" smtClean="0"/>
              <a:t> machine</a:t>
            </a:r>
          </a:p>
          <a:p>
            <a:pPr lvl="1"/>
            <a:r>
              <a:rPr lang="en-US" dirty="0" smtClean="0"/>
              <a:t>Varying Input Size;  number of reduces, chunk size constant.</a:t>
            </a:r>
          </a:p>
          <a:p>
            <a:pPr lvl="1"/>
            <a:r>
              <a:rPr lang="en-US" dirty="0" smtClean="0"/>
              <a:t>Varying chunk size,  number of reduce, input size constant.</a:t>
            </a:r>
          </a:p>
          <a:p>
            <a:pPr lvl="1"/>
            <a:r>
              <a:rPr lang="en-US" dirty="0" smtClean="0"/>
              <a:t>Varying number of </a:t>
            </a:r>
            <a:r>
              <a:rPr lang="en-US" dirty="0" err="1" smtClean="0"/>
              <a:t>bigjobs</a:t>
            </a:r>
            <a:r>
              <a:rPr lang="en-US" dirty="0" smtClean="0"/>
              <a:t>, number of reduces, chunk &amp; input sizes constant.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5465"/>
            <a:ext cx="8229600" cy="863600"/>
          </a:xfrm>
        </p:spPr>
        <p:txBody>
          <a:bodyPr>
            <a:normAutofit fontScale="90000"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dirty="0" smtClean="0"/>
              <a:t>Experiment:   Varying Input Size;  number of reduces, chunk size constant.  </a:t>
            </a:r>
            <a:br>
              <a:rPr lang="en-US" dirty="0" smtClean="0"/>
            </a:br>
            <a:r>
              <a:rPr lang="en-US" dirty="0" smtClean="0"/>
              <a:t>Type of </a:t>
            </a:r>
            <a:r>
              <a:rPr lang="en-US" dirty="0" err="1" smtClean="0"/>
              <a:t>bigjob</a:t>
            </a:r>
            <a:r>
              <a:rPr lang="en-US" dirty="0" smtClean="0"/>
              <a:t>:     </a:t>
            </a:r>
            <a:r>
              <a:rPr lang="en-US" dirty="0" smtClean="0"/>
              <a:t>Used p</a:t>
            </a:r>
            <a:r>
              <a:rPr lang="en-US" dirty="0" smtClean="0"/>
              <a:t>arallel version of </a:t>
            </a:r>
            <a:r>
              <a:rPr lang="en-US" dirty="0" err="1" smtClean="0"/>
              <a:t>bigjob</a:t>
            </a:r>
            <a:r>
              <a:rPr lang="en-US" dirty="0" smtClean="0"/>
              <a:t>( latest  with single thread ) </a:t>
            </a:r>
            <a:br>
              <a:rPr lang="en-US" dirty="0" smtClean="0"/>
            </a:br>
            <a:r>
              <a:rPr lang="en-US" dirty="0" smtClean="0"/>
              <a:t>Distributed:     </a:t>
            </a:r>
            <a:r>
              <a:rPr lang="en-US" dirty="0" smtClean="0"/>
              <a:t>logically distributed ( Used multiple </a:t>
            </a:r>
            <a:r>
              <a:rPr lang="en-US" dirty="0" err="1" smtClean="0"/>
              <a:t>bigjobs</a:t>
            </a:r>
            <a:r>
              <a:rPr lang="en-US" dirty="0" smtClean="0"/>
              <a:t> on sierra )</a:t>
            </a:r>
            <a:br>
              <a:rPr lang="en-US" dirty="0" smtClean="0"/>
            </a:br>
            <a:r>
              <a:rPr lang="en-US" dirty="0" smtClean="0"/>
              <a:t>Number of processes for each worker : 8</a:t>
            </a:r>
            <a:br>
              <a:rPr lang="en-US" dirty="0" smtClean="0"/>
            </a:br>
            <a:r>
              <a:rPr lang="en-US" dirty="0" err="1" smtClean="0"/>
              <a:t>BigJob</a:t>
            </a:r>
            <a:r>
              <a:rPr lang="en-US" dirty="0" smtClean="0"/>
              <a:t> size = 1 </a:t>
            </a:r>
            <a:r>
              <a:rPr lang="en-US" dirty="0" err="1" smtClean="0"/>
              <a:t>node;ppn</a:t>
            </a:r>
            <a:r>
              <a:rPr lang="en-US" dirty="0" smtClean="0"/>
              <a:t> 8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5921" b="-15921"/>
          <a:stretch>
            <a:fillRect/>
          </a:stretch>
        </p:blipFill>
        <p:spPr>
          <a:xfrm>
            <a:off x="457200" y="1138238"/>
            <a:ext cx="8229600" cy="498792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8194"/>
            <a:ext cx="8229600" cy="489796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Linear increase in time to solution as the input size increases. Nothing </a:t>
            </a:r>
            <a:r>
              <a:rPr lang="en-US" dirty="0" err="1" smtClean="0"/>
              <a:t>surprising..But</a:t>
            </a:r>
            <a:r>
              <a:rPr lang="en-US" dirty="0" smtClean="0"/>
              <a:t> &lt; </a:t>
            </a:r>
            <a:r>
              <a:rPr lang="en-US" dirty="0" err="1" smtClean="0"/>
              <a:t>tts</a:t>
            </a:r>
            <a:r>
              <a:rPr lang="en-US" dirty="0" smtClean="0"/>
              <a:t> of </a:t>
            </a:r>
            <a:r>
              <a:rPr lang="en-US" dirty="0" err="1" smtClean="0"/>
              <a:t>c</a:t>
            </a:r>
            <a:r>
              <a:rPr lang="en-US" dirty="0" smtClean="0"/>
              <a:t>++ MR implementation.  This is because the Data is sorted in both phases of </a:t>
            </a:r>
            <a:r>
              <a:rPr lang="en-US" dirty="0" err="1" smtClean="0"/>
              <a:t>MapReduce</a:t>
            </a:r>
            <a:r>
              <a:rPr lang="en-US" dirty="0" smtClean="0"/>
              <a:t> in C++ MR.</a:t>
            </a:r>
          </a:p>
          <a:p>
            <a:r>
              <a:rPr lang="en-US" dirty="0" smtClean="0"/>
              <a:t>As the number of threads increases the time to solution decrease and results in increased performance. With one thread 9-17% performance improvement observed.</a:t>
            </a:r>
          </a:p>
          <a:p>
            <a:r>
              <a:rPr lang="en-US" dirty="0" smtClean="0"/>
              <a:t>Due to latencies in accessing advert server there are some inconsistency problems.. So used only single thread..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/>
            </a:r>
          </a:p>
          <a:p>
            <a:r>
              <a:rPr lang="en-US" dirty="0" smtClean="0"/>
              <a:t>The increase is due to overhead </a:t>
            </a:r>
            <a:r>
              <a:rPr lang="en-US" dirty="0" err="1" smtClean="0"/>
              <a:t>invovled</a:t>
            </a:r>
            <a:r>
              <a:rPr lang="en-US" dirty="0" smtClean="0"/>
              <a:t> in distributing jobs across </a:t>
            </a:r>
            <a:r>
              <a:rPr lang="en-US" dirty="0" err="1" smtClean="0"/>
              <a:t>mulitple</a:t>
            </a:r>
            <a:r>
              <a:rPr lang="en-US" dirty="0" smtClean="0"/>
              <a:t> </a:t>
            </a:r>
            <a:r>
              <a:rPr lang="en-US" dirty="0" err="1" smtClean="0"/>
              <a:t>bigjobs</a:t>
            </a:r>
            <a:r>
              <a:rPr lang="en-US" dirty="0" smtClean="0"/>
              <a:t>?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Screen shot 2011-08-29 at 12.08.0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46" y="1903156"/>
            <a:ext cx="7971954" cy="365381"/>
          </a:xfrm>
          <a:prstGeom prst="rect">
            <a:avLst/>
          </a:prstGeom>
        </p:spPr>
      </p:pic>
      <p:pic>
        <p:nvPicPr>
          <p:cNvPr id="6" name="Picture 5" descr="Screen shot 2011-08-29 at 12.08.3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46" y="1268528"/>
            <a:ext cx="7971954" cy="6633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699</Words>
  <Application>Microsoft Macintosh PowerPoint</Application>
  <PresentationFormat>On-screen Show (4:3)</PresentationFormat>
  <Paragraphs>65</Paragraphs>
  <Slides>15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SAGA BigJob MapReduce</vt:lpstr>
      <vt:lpstr>Introduction</vt:lpstr>
      <vt:lpstr>Objectives</vt:lpstr>
      <vt:lpstr>Infrastructure used</vt:lpstr>
      <vt:lpstr>Work Done</vt:lpstr>
      <vt:lpstr>Results.</vt:lpstr>
      <vt:lpstr>Experiment:   Varying Input Size;  number of reduces, chunk size constant.   Type of bigjob:     Used parallel version of bigjob( latest  with single thread )  Distributed:     logically distributed ( Used multiple bigjobs on sierra ) Number of processes for each worker : 8 BigJob size = 1 node;ppn 8  </vt:lpstr>
      <vt:lpstr>Inferences</vt:lpstr>
      <vt:lpstr>scenario</vt:lpstr>
      <vt:lpstr>Experiment:   Varying chunk Size;  number of reduces, Input size constant.   Type of bigjob:     Used parallel version of bigjob( latest  with single thread )  Distributed:     logically distributed ( Used multiple bigjobs on sierra ) Number of processes for each worker : 8 BigJob size = 1 node;ppn 8  </vt:lpstr>
      <vt:lpstr>Inferences</vt:lpstr>
      <vt:lpstr>Experiment:   Varying number of bigjobs ; chunk size,  number of reduces, Input size constant.   Type of bigjob:     Used parallel version of bigjob( latest  with single thread )  Distributed:     logically distributed ( Used multiple bigjobs on sierra ) Number of processes for each worker : 8 BigJob size = 1 node;ppn 8  </vt:lpstr>
      <vt:lpstr>Road Blocks</vt:lpstr>
      <vt:lpstr>Last week changes..</vt:lpstr>
      <vt:lpstr>TO DO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 BigJob MapReduce</dc:title>
  <dc:creator>Pradeep Mantha</dc:creator>
  <cp:lastModifiedBy>Pradeep Mantha</cp:lastModifiedBy>
  <cp:revision>2</cp:revision>
  <dcterms:created xsi:type="dcterms:W3CDTF">2011-08-29T14:31:45Z</dcterms:created>
  <dcterms:modified xsi:type="dcterms:W3CDTF">2011-08-29T19:04:28Z</dcterms:modified>
</cp:coreProperties>
</file>