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29"/>
  </p:notesMasterIdLst>
  <p:sldIdLst>
    <p:sldId id="321" r:id="rId2"/>
    <p:sldId id="308" r:id="rId3"/>
    <p:sldId id="258" r:id="rId4"/>
    <p:sldId id="322" r:id="rId5"/>
    <p:sldId id="312" r:id="rId6"/>
    <p:sldId id="313" r:id="rId7"/>
    <p:sldId id="25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20" r:id="rId22"/>
    <p:sldId id="318" r:id="rId23"/>
    <p:sldId id="295" r:id="rId24"/>
    <p:sldId id="257" r:id="rId25"/>
    <p:sldId id="299" r:id="rId26"/>
    <p:sldId id="301" r:id="rId27"/>
    <p:sldId id="303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1" autoAdjust="0"/>
    <p:restoredTop sz="81509" autoAdjust="0"/>
  </p:normalViewPr>
  <p:slideViewPr>
    <p:cSldViewPr showGuides="1">
      <p:cViewPr varScale="1">
        <p:scale>
          <a:sx n="84" d="100"/>
          <a:sy n="84" d="100"/>
        </p:scale>
        <p:origin x="-1464" y="-56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notesViewPr>
    <p:cSldViewPr snapToGrid="0" snapToObjects="1">
      <p:cViewPr varScale="1">
        <p:scale>
          <a:sx n="112" d="100"/>
          <a:sy n="112" d="100"/>
        </p:scale>
        <p:origin x="-42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IT A TRY!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</a:t>
            </a:r>
            <a:r>
              <a:rPr lang="en-US" baseline="0" dirty="0" smtClean="0"/>
              <a:t> try it if you want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end up with an “file already exists” error – that can be fixed by changing the DEST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237831" y="9400635"/>
            <a:ext cx="3034453" cy="429165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473200" y="9400635"/>
            <a:ext cx="4118187" cy="429165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ust.cct.lsu.edu/trac/saga/wiki/NeSC200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-projects/tutorial/general_tutorial" TargetMode="External"/><Relationship Id="rId4" Type="http://schemas.openxmlformats.org/officeDocument/2006/relationships/hyperlink" Target="http://saga.cct.lsu.edu/software/cpp/documentation/tutorials/loni-training-2010" TargetMode="External"/><Relationship Id="rId5" Type="http://schemas.openxmlformats.org/officeDocument/2006/relationships/hyperlink" Target="http://static.saga.cct.lsu.edu/apidoc/python/latest/" TargetMode="External"/><Relationship Id="rId6" Type="http://schemas.openxmlformats.org/officeDocument/2006/relationships/hyperlink" Target="http://static.saga.cct.lsu.edu/apidoc/cpp/latest/" TargetMode="External"/><Relationship Id="rId7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0480" y="6141156"/>
            <a:ext cx="11379200" cy="3612444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390138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058" y="8935683"/>
            <a:ext cx="672331" cy="65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7233" y="8919839"/>
            <a:ext cx="659422" cy="65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74" y="8969478"/>
            <a:ext cx="1535552" cy="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etc</a:t>
            </a:r>
            <a:r>
              <a:rPr lang="en-US" sz="2400" dirty="0">
                <a:latin typeface="Courier"/>
              </a:rPr>
              <a:t>/</a:t>
            </a:r>
            <a:r>
              <a:rPr lang="en-US" sz="2400" dirty="0" err="1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")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tmp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-copy")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 = </a:t>
            </a:r>
            <a:r>
              <a:rPr lang="en-US" sz="2400" dirty="0" err="1" smtClean="0">
                <a:latin typeface="Courier"/>
              </a:rPr>
              <a:t>saga.filesystem.file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</a:t>
            </a:r>
            <a:r>
              <a:rPr lang="en-US" sz="2400" dirty="0" err="1" smtClean="0">
                <a:latin typeface="Courier"/>
              </a:rPr>
              <a:t>saga.filesystem.Read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sz="2400" dirty="0" smtClean="0">
                <a:latin typeface="Courier"/>
              </a:rPr>
              <a:t>import </a:t>
            </a:r>
            <a:r>
              <a:rPr lang="en-US" sz="2400" dirty="0" smtClean="0">
                <a:latin typeface="Courier"/>
              </a:rPr>
              <a:t>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>
                <a:latin typeface="Courier"/>
              </a:rPr>
              <a:t>opt</a:t>
            </a:r>
            <a:r>
              <a:rPr lang="en-US" sz="2400" dirty="0" smtClean="0">
                <a:latin typeface="Courier"/>
              </a:rPr>
              <a:t>/"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d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saga.filesystem.directory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names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>
                <a:latin typeface="Courier"/>
              </a:rPr>
              <a:t>d</a:t>
            </a:r>
            <a:r>
              <a:rPr lang="en-US" sz="2400" dirty="0" err="1" smtClean="0">
                <a:latin typeface="Courier"/>
              </a:rPr>
              <a:t>.list</a:t>
            </a:r>
            <a:r>
              <a:rPr lang="en-US" sz="2400" dirty="0" smtClean="0">
                <a:latin typeface="Courier"/>
              </a:rPr>
              <a:t>('*')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for name in names: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ns = </a:t>
            </a:r>
            <a:r>
              <a:rPr lang="en-US" sz="2400" dirty="0" err="1" smtClean="0">
                <a:latin typeface="Courier"/>
              </a:rPr>
              <a:t>saga.name_space.entry</a:t>
            </a:r>
            <a:r>
              <a:rPr lang="en-US" sz="2400" dirty="0" smtClean="0">
                <a:latin typeface="Courier"/>
              </a:rPr>
              <a:t>(name)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if </a:t>
            </a:r>
            <a:r>
              <a:rPr lang="en-US" sz="2400" dirty="0" err="1" smtClean="0">
                <a:latin typeface="Courier"/>
              </a:rPr>
              <a:t>ns.is_dir</a:t>
            </a:r>
            <a:r>
              <a:rPr lang="en-US" sz="2400" dirty="0" smtClean="0">
                <a:latin typeface="Courier"/>
              </a:rPr>
              <a:t>()</a:t>
            </a:r>
            <a:r>
              <a:rPr lang="en-US" sz="2400" dirty="0" smtClean="0">
                <a:latin typeface="Courier"/>
              </a:rPr>
              <a:t>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</a:t>
            </a:r>
            <a:r>
              <a:rPr lang="en-US" sz="2400" dirty="0" smtClean="0">
                <a:latin typeface="Courier"/>
              </a:rPr>
              <a:t>print </a:t>
            </a:r>
            <a:r>
              <a:rPr lang="en-US" sz="2400" dirty="0" smtClean="0">
                <a:latin typeface="Courier"/>
              </a:rPr>
              <a:t>'d ',  name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err="1" smtClean="0">
                <a:latin typeface="Courier"/>
              </a:rPr>
              <a:t>elif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ns.is_link</a:t>
            </a:r>
            <a:r>
              <a:rPr lang="en-US" sz="2400" dirty="0" smtClean="0">
                <a:latin typeface="Courier"/>
              </a:rPr>
              <a:t>()</a:t>
            </a:r>
            <a:r>
              <a:rPr lang="en-US" sz="2400" dirty="0" smtClean="0">
                <a:latin typeface="Courier"/>
              </a:rPr>
              <a:t>: print </a:t>
            </a:r>
            <a:r>
              <a:rPr lang="en-US" sz="2400" dirty="0" smtClean="0">
                <a:latin typeface="Courier"/>
              </a:rPr>
              <a:t>'-&gt;', </a:t>
            </a:r>
            <a:r>
              <a:rPr lang="en-US" sz="2400" dirty="0" err="1" smtClean="0">
                <a:latin typeface="Courier"/>
              </a:rPr>
              <a:t>ns.read_link</a:t>
            </a:r>
            <a:r>
              <a:rPr lang="en-US" sz="2400" dirty="0" smtClean="0">
                <a:latin typeface="Courier"/>
              </a:rPr>
              <a:t>()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smtClean="0">
                <a:latin typeface="Courier"/>
              </a:rPr>
              <a:t>else: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          </a:t>
            </a:r>
            <a:r>
              <a:rPr lang="en-US" sz="2400" dirty="0" smtClean="0">
                <a:latin typeface="Courier"/>
              </a:rPr>
              <a:t>print </a:t>
            </a:r>
            <a:r>
              <a:rPr lang="en-US" sz="2400" dirty="0" smtClean="0">
                <a:latin typeface="Courier"/>
              </a:rPr>
              <a:t>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("fork://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job_service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saga.job.service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)</a:t>
            </a:r>
            <a:endParaRPr lang="en-US" sz="240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saga.job.description</a:t>
            </a:r>
            <a:r>
              <a:rPr lang="en-US" sz="2400" dirty="0">
                <a:latin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job_desc.executable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"/</a:t>
            </a:r>
            <a:r>
              <a:rPr lang="en-US" sz="2400" dirty="0" smtClean="0">
                <a:latin typeface="Courier"/>
              </a:rPr>
              <a:t>bin</a:t>
            </a:r>
            <a:r>
              <a:rPr lang="en-US" sz="2400" dirty="0">
                <a:latin typeface="Courier"/>
              </a:rPr>
              <a:t>/touch"</a:t>
            </a:r>
            <a:endParaRPr lang="en-US" sz="2400" dirty="0" smtClean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job_desc.arguments</a:t>
            </a:r>
            <a:r>
              <a:rPr lang="en-US" sz="2400" dirty="0" smtClean="0">
                <a:latin typeface="Courier"/>
              </a:rPr>
              <a:t> = ["-a"</a:t>
            </a:r>
            <a:r>
              <a:rPr lang="en-US" sz="2400" dirty="0">
                <a:latin typeface="Courier"/>
              </a:rPr>
              <a:t>, "</a:t>
            </a:r>
            <a:r>
              <a:rPr lang="en-US" sz="2400" dirty="0" err="1">
                <a:latin typeface="Courier"/>
              </a:rPr>
              <a:t>touche</a:t>
            </a:r>
            <a:r>
              <a:rPr lang="en-US" sz="2400" dirty="0" smtClean="0">
                <a:latin typeface="Courier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job_service.create_job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my_job.run</a:t>
            </a:r>
            <a:r>
              <a:rPr lang="en-US" sz="2400" dirty="0">
                <a:latin typeface="Courier"/>
              </a:rPr>
              <a:t>()</a:t>
            </a:r>
            <a:endParaRPr lang="en-US" sz="2400" dirty="0" smtClean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760841" cy="5970078"/>
          </a:xfrm>
        </p:spPr>
        <p:txBody>
          <a:bodyPr>
            <a:normAutofit/>
          </a:bodyPr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</a:t>
            </a:r>
            <a:r>
              <a:rPr lang="en-US" sz="2400" dirty="0" smtClean="0">
                <a:latin typeface="Courier"/>
              </a:rPr>
              <a:t>host/process </a:t>
            </a:r>
            <a:r>
              <a:rPr lang="en-US" sz="2400" dirty="0" smtClean="0">
                <a:latin typeface="Courier"/>
              </a:rPr>
              <a:t>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time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 smtClean="0">
                <a:latin typeface="Courier"/>
              </a:rPr>
              <a:t>("advert://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b="1" dirty="0" err="1" smtClean="0">
                <a:latin typeface="Courier"/>
              </a:rPr>
              <a:t>myentry</a:t>
            </a:r>
            <a:r>
              <a:rPr lang="en-US" sz="2400" dirty="0" smtClean="0">
                <a:latin typeface="Courier"/>
              </a:rPr>
              <a:t>")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1900" dirty="0" smtClean="0">
                <a:latin typeface="Courier"/>
              </a:rPr>
              <a:t>e = </a:t>
            </a:r>
            <a:r>
              <a:rPr lang="en-US" sz="1900" dirty="0" err="1" smtClean="0">
                <a:latin typeface="Courier"/>
              </a:rPr>
              <a:t>saga.advert.entry</a:t>
            </a:r>
            <a:r>
              <a:rPr lang="en-US" sz="1900" dirty="0" smtClean="0">
                <a:latin typeface="Courier"/>
              </a:rPr>
              <a:t>(name, </a:t>
            </a:r>
            <a:r>
              <a:rPr lang="en-US" sz="1900" dirty="0" err="1" smtClean="0">
                <a:latin typeface="Courier"/>
              </a:rPr>
              <a:t>saga.advert.ReadWrite|saga.advert.Create</a:t>
            </a:r>
            <a:r>
              <a:rPr lang="en-US" sz="1900" dirty="0" smtClean="0">
                <a:latin typeface="Courier"/>
              </a:rPr>
              <a:t>)</a:t>
            </a:r>
            <a:r>
              <a:rPr lang="en-US" sz="1900" dirty="0">
                <a:latin typeface="Courier"/>
              </a:rPr>
              <a:t/>
            </a:r>
            <a:br>
              <a:rPr lang="en-US" sz="1900" dirty="0">
                <a:latin typeface="Courier"/>
              </a:rPr>
            </a:br>
            <a:r>
              <a:rPr lang="en-US" sz="1700" dirty="0" err="1" smtClean="0">
                <a:latin typeface="Courier"/>
              </a:rPr>
              <a:t>e.set_attribute</a:t>
            </a:r>
            <a:r>
              <a:rPr lang="en-US" sz="1700" dirty="0">
                <a:latin typeface="Courier"/>
              </a:rPr>
              <a:t>("started", </a:t>
            </a:r>
            <a:r>
              <a:rPr lang="en-US" sz="1700" dirty="0" err="1">
                <a:latin typeface="Courier"/>
              </a:rPr>
              <a:t>time.strftime</a:t>
            </a:r>
            <a:r>
              <a:rPr lang="en-US" sz="1700" dirty="0">
                <a:latin typeface="Courier"/>
              </a:rPr>
              <a:t>("%a, %d %b %Y %H:%M:%S +0000", </a:t>
            </a:r>
            <a:r>
              <a:rPr lang="en-US" sz="1700" dirty="0" err="1">
                <a:latin typeface="Courier"/>
              </a:rPr>
              <a:t>time.gmtime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smtClean="0">
                <a:latin typeface="Courier"/>
              </a:rPr>
              <a:t>))</a:t>
            </a:r>
            <a:endParaRPr lang="en-US" sz="1900" dirty="0" smtClean="0">
              <a:latin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host/process </a:t>
            </a:r>
            <a:r>
              <a:rPr lang="en-US" sz="2400" dirty="0" smtClean="0">
                <a:latin typeface="Courier"/>
              </a:rPr>
              <a:t>B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("advert://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</a:t>
            </a:r>
            <a:r>
              <a:rPr lang="en-US" sz="2400" b="1" dirty="0" err="1">
                <a:latin typeface="Courier"/>
              </a:rPr>
              <a:t>myentry</a:t>
            </a:r>
            <a:r>
              <a:rPr lang="en-US" sz="2400" dirty="0">
                <a:latin typeface="Courier"/>
              </a:rPr>
              <a:t>")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e = </a:t>
            </a:r>
            <a:r>
              <a:rPr lang="en-US" sz="2400" dirty="0" err="1" smtClean="0">
                <a:latin typeface="Courier"/>
              </a:rPr>
              <a:t>saga.advert.entry</a:t>
            </a:r>
            <a:r>
              <a:rPr lang="en-US" sz="2400" dirty="0" smtClean="0">
                <a:latin typeface="Courier"/>
              </a:rPr>
              <a:t>(name)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print "</a:t>
            </a:r>
            <a:r>
              <a:rPr lang="en-US" sz="2400" dirty="0" smtClean="0">
                <a:latin typeface="Courier"/>
              </a:rPr>
              <a:t>started: " </a:t>
            </a:r>
            <a:r>
              <a:rPr lang="en-US" sz="2400" dirty="0" smtClean="0">
                <a:latin typeface="Courier"/>
              </a:rPr>
              <a:t>+ </a:t>
            </a:r>
            <a:r>
              <a:rPr lang="en-US" sz="2400" dirty="0" err="1" smtClean="0">
                <a:latin typeface="Courier"/>
              </a:rPr>
              <a:t>e.get_attribute</a:t>
            </a:r>
            <a:r>
              <a:rPr lang="en-US" sz="2400" dirty="0">
                <a:latin typeface="Courier"/>
              </a:rPr>
              <a:t>("</a:t>
            </a:r>
            <a:r>
              <a:rPr lang="en-US" sz="2400" dirty="0" smtClean="0">
                <a:latin typeface="Courier"/>
              </a:rPr>
              <a:t>started</a:t>
            </a:r>
            <a:r>
              <a:rPr lang="en-US" sz="2400" dirty="0">
                <a:latin typeface="Courier"/>
              </a:rPr>
              <a:t>")</a:t>
            </a:r>
            <a:endParaRPr lang="en-US" sz="2400" dirty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br>
              <a:rPr lang="en-US" dirty="0" smtClean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(' </a:t>
            </a:r>
            <a:r>
              <a:rPr lang="en-US" dirty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saga::file f(</a:t>
            </a:r>
            <a:r>
              <a:rPr lang="en-US" dirty="0" err="1" smtClean="0"/>
              <a:t>src</a:t>
            </a:r>
            <a:r>
              <a:rPr lang="en-US" dirty="0" smtClean="0"/>
              <a:t>, saga::</a:t>
            </a:r>
            <a:r>
              <a:rPr lang="en-US" dirty="0" err="1" smtClean="0"/>
              <a:t>filesystem</a:t>
            </a:r>
            <a:r>
              <a:rPr lang="en-US" dirty="0" smtClean="0"/>
              <a:t>::</a:t>
            </a:r>
            <a:r>
              <a:rPr lang="en-US" dirty="0" err="1" smtClean="0"/>
              <a:t>ReadWrite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dirty="0"/>
              <a:t>s</a:t>
            </a:r>
            <a:r>
              <a:rPr lang="en-US" dirty="0" smtClean="0"/>
              <a:t>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saga::directory d 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names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(auto it = </a:t>
            </a:r>
            <a:r>
              <a:rPr lang="en-US" dirty="0" err="1" smtClean="0"/>
              <a:t>names.begin</a:t>
            </a:r>
            <a:r>
              <a:rPr lang="en-US" dirty="0" smtClean="0"/>
              <a:t>(); it != </a:t>
            </a:r>
            <a:r>
              <a:rPr lang="en-US" dirty="0" err="1" smtClean="0"/>
              <a:t>names.end</a:t>
            </a:r>
            <a:r>
              <a:rPr lang="en-US" dirty="0" smtClean="0"/>
              <a:t>(); ++it) 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saga::</a:t>
            </a:r>
            <a:r>
              <a:rPr lang="en-US" dirty="0" err="1" smtClean="0"/>
              <a:t>name_space</a:t>
            </a:r>
            <a:r>
              <a:rPr lang="en-US" dirty="0" smtClean="0"/>
              <a:t>::entry ns (*it);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ns.is_dir</a:t>
            </a:r>
            <a:r>
              <a:rPr lang="en-US" dirty="0" smtClean="0"/>
              <a:t>())		</a:t>
            </a:r>
            <a:r>
              <a:rPr lang="en-US" dirty="0" err="1" smtClean="0"/>
              <a:t>cout</a:t>
            </a:r>
            <a:r>
              <a:rPr lang="en-US" dirty="0" smtClean="0"/>
              <a:t> &lt;&lt; 'd ' &lt;&lt;  *it &lt;&lt; </a:t>
            </a:r>
            <a:r>
              <a:rPr lang="en-US" dirty="0"/>
              <a:t>'\n'; 	</a:t>
            </a:r>
            <a:r>
              <a:rPr lang="en-US" dirty="0" smtClean="0"/>
              <a:t>else if (</a:t>
            </a:r>
            <a:r>
              <a:rPr lang="en-US" dirty="0" err="1" smtClean="0"/>
              <a:t>ns.is_link</a:t>
            </a:r>
            <a:r>
              <a:rPr lang="en-US" dirty="0" smtClean="0"/>
              <a:t>())	</a:t>
            </a:r>
            <a:r>
              <a:rPr lang="en-US" dirty="0" err="1" smtClean="0"/>
              <a:t>cout</a:t>
            </a:r>
            <a:r>
              <a:rPr lang="en-US" dirty="0" smtClean="0"/>
              <a:t> &lt;&lt; '-&gt;' &lt;&lt; </a:t>
            </a:r>
            <a:r>
              <a:rPr lang="en-US" dirty="0" err="1" smtClean="0"/>
              <a:t>ns.read_link</a:t>
            </a:r>
            <a:r>
              <a:rPr lang="en-US" dirty="0" smtClean="0"/>
              <a:t>() &lt;&lt; '\n';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else:		</a:t>
            </a:r>
            <a:r>
              <a:rPr lang="en-US" dirty="0" err="1" smtClean="0"/>
              <a:t>cout</a:t>
            </a:r>
            <a:r>
              <a:rPr lang="en-US" dirty="0" smtClean="0"/>
              <a:t> &lt;&lt; '  ' &lt;&lt; *it &lt;&lt; </a:t>
            </a:r>
            <a:r>
              <a:rPr lang="en-US" dirty="0"/>
              <a:t>'\n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err="1"/>
              <a:t>js_url</a:t>
            </a:r>
            <a:r>
              <a:rPr lang="en-US" dirty="0" smtClean="0"/>
              <a:t>("</a:t>
            </a:r>
            <a:r>
              <a:rPr lang="en-US" dirty="0"/>
              <a:t>fork://</a:t>
            </a:r>
            <a:r>
              <a:rPr lang="en-US" dirty="0" err="1"/>
              <a:t>localhost</a:t>
            </a:r>
            <a:r>
              <a:rPr lang="en-US" dirty="0" smtClean="0"/>
              <a:t>/");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aga::job::service </a:t>
            </a:r>
            <a:r>
              <a:rPr lang="en-US" dirty="0" err="1" smtClean="0"/>
              <a:t>js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saga::job::description </a:t>
            </a:r>
            <a:r>
              <a:rPr lang="en-US" dirty="0" err="1" smtClean="0"/>
              <a:t>jd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js.set_attribute</a:t>
            </a:r>
            <a:r>
              <a:rPr lang="en-US" dirty="0" smtClean="0"/>
              <a:t>("executable", "touch");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</a:t>
            </a:r>
            <a:r>
              <a:rPr lang="en-US" dirty="0" err="1" smtClean="0"/>
              <a:t>args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args.push_back</a:t>
            </a:r>
            <a:r>
              <a:rPr lang="en-US" dirty="0" smtClean="0"/>
              <a:t>("-a");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args.push_back</a:t>
            </a:r>
            <a:r>
              <a:rPr lang="en-US" dirty="0" smtClean="0"/>
              <a:t>("...filename…");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js.set_vector_attribute</a:t>
            </a:r>
            <a:r>
              <a:rPr lang="en-US" dirty="0" smtClean="0"/>
              <a:t>("arguments",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saga::job::job j = </a:t>
            </a:r>
            <a:r>
              <a:rPr lang="en-US" dirty="0" err="1" smtClean="0"/>
              <a:t>js.create_job</a:t>
            </a:r>
            <a:r>
              <a:rPr lang="en-US" dirty="0" smtClean="0"/>
              <a:t>(</a:t>
            </a:r>
            <a:r>
              <a:rPr lang="en-US" dirty="0" err="1" smtClean="0"/>
              <a:t>jd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</a:t>
            </a:r>
            <a:r>
              <a:rPr lang="en-US" dirty="0" err="1" smtClean="0"/>
              <a:t>.run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saga</a:t>
            </a:r>
            <a:r>
              <a:rPr lang="en-US" dirty="0"/>
              <a:t>::job::service </a:t>
            </a:r>
            <a:r>
              <a:rPr lang="en-US" dirty="0" err="1" smtClean="0"/>
              <a:t>js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</a:t>
            </a:r>
            <a:r>
              <a:rPr lang="en-US" dirty="0" err="1" smtClean="0"/>
              <a:t>ostream</a:t>
            </a:r>
            <a:r>
              <a:rPr lang="en-US" dirty="0" smtClean="0"/>
              <a:t>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saga::job</a:t>
            </a:r>
            <a:r>
              <a:rPr lang="en-US" dirty="0" smtClean="0"/>
              <a:t>::</a:t>
            </a:r>
            <a:r>
              <a:rPr lang="en-US" dirty="0" err="1" smtClean="0"/>
              <a:t>istream</a:t>
            </a:r>
            <a:r>
              <a:rPr lang="en-US" dirty="0" smtClean="0"/>
              <a:t> out, err;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saga::job::job j = </a:t>
            </a:r>
            <a:r>
              <a:rPr lang="en-US" dirty="0" err="1" smtClean="0"/>
              <a:t>js.run_job</a:t>
            </a:r>
            <a:r>
              <a:rPr lang="en-US" dirty="0" smtClean="0"/>
              <a:t>(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"/bin/echo -n HELLO </a:t>
            </a:r>
            <a:r>
              <a:rPr lang="en-US" dirty="0" smtClean="0"/>
              <a:t>SAGA", </a:t>
            </a:r>
            <a:r>
              <a:rPr lang="en-US" dirty="0"/>
              <a:t>"fork://</a:t>
            </a:r>
            <a:r>
              <a:rPr lang="en-US" dirty="0" err="1"/>
              <a:t>localhost</a:t>
            </a:r>
            <a:r>
              <a:rPr lang="en-US" dirty="0" smtClean="0"/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in, out, err);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while 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getline</a:t>
            </a:r>
            <a:r>
              <a:rPr lang="en-US" dirty="0"/>
              <a:t>(line, out)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out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2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host A</a:t>
            </a:r>
            <a:br>
              <a:rPr lang="en-US" dirty="0"/>
            </a:b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name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saga::advert::entry e(name,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advert.ReadWrite|advert.Create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("started", " </a:t>
            </a:r>
            <a:r>
              <a:rPr lang="en-US" dirty="0"/>
              <a:t>… </a:t>
            </a:r>
            <a:r>
              <a:rPr lang="en-US" dirty="0" smtClean="0"/>
              <a:t>"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host B</a:t>
            </a:r>
            <a:br>
              <a:rPr lang="en-US" dirty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saga::advert::entry e(name, </a:t>
            </a:r>
            <a:r>
              <a:rPr lang="en-US" dirty="0" err="1" smtClean="0"/>
              <a:t>advert.Read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::string started </a:t>
            </a:r>
            <a:r>
              <a:rPr lang="en-US" dirty="0"/>
              <a:t>= </a:t>
            </a:r>
            <a:r>
              <a:rPr lang="en-US" dirty="0" err="1" smtClean="0"/>
              <a:t>e.get_attribute</a:t>
            </a:r>
            <a:r>
              <a:rPr lang="en-US" dirty="0" smtClean="0"/>
              <a:t>("started")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/>
              <a:t>http://faust.cct.lsu.edu/trac/saga/wiki/		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pPr lvl="1" fontAlgn="ctr"/>
            <a:r>
              <a:rPr lang="en-US" sz="2800" dirty="0"/>
              <a:t>The 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942035"/>
            <a:ext cx="11303641" cy="5970078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static.saga.cct.lsu.edu/docs/programming_guide/html/saga-programming-guide.html</a:t>
            </a:r>
            <a:endParaRPr lang="en-US" dirty="0" smtClean="0"/>
          </a:p>
          <a:p>
            <a:pPr marL="783335" lvl="1"/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7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tutorial, we have set up a demo machine.</a:t>
            </a:r>
          </a:p>
          <a:p>
            <a:pPr lvl="1"/>
            <a:r>
              <a:rPr lang="en-US" dirty="0" smtClean="0"/>
              <a:t>Accounts: {text01,…,test20}@</a:t>
            </a:r>
            <a:r>
              <a:rPr lang="en-US" dirty="0" err="1" smtClean="0"/>
              <a:t>faust.cct.lsu.edu</a:t>
            </a:r>
            <a:endParaRPr lang="en-US" dirty="0" smtClean="0"/>
          </a:p>
          <a:p>
            <a:pPr lvl="1"/>
            <a:r>
              <a:rPr lang="en-US" dirty="0" smtClean="0"/>
              <a:t>Passwords: </a:t>
            </a:r>
            <a:r>
              <a:rPr lang="en-US" b="1" dirty="0" smtClean="0"/>
              <a:t>test1234</a:t>
            </a:r>
          </a:p>
          <a:p>
            <a:r>
              <a:rPr lang="en-US" dirty="0" smtClean="0"/>
              <a:t>Feel free to log-in an look around. SAGA is installed in</a:t>
            </a:r>
            <a:br>
              <a:rPr lang="en-US" dirty="0" smtClean="0"/>
            </a:br>
            <a:r>
              <a:rPr lang="en-US" dirty="0" smtClean="0"/>
              <a:t>/opt/saga-1.5.3-pre/ (core, python, default adaptors)</a:t>
            </a:r>
          </a:p>
          <a:p>
            <a:r>
              <a:rPr lang="en-US" dirty="0" smtClean="0"/>
              <a:t>You can try to reproduce the examples if you want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4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53389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Shell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Python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C++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/</a:t>
            </a: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</a:t>
            </a:r>
            <a:r>
              <a:rPr lang="en-US" dirty="0" smtClean="0"/>
              <a:t>SAGA_ROOT/</a:t>
            </a:r>
            <a:r>
              <a:rPr lang="en-US" dirty="0" smtClean="0"/>
              <a:t>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3827</TotalTime>
  <Pages>0</Pages>
  <Words>1602</Words>
  <Characters>0</Characters>
  <Application>Microsoft Macintosh PowerPoint</Application>
  <PresentationFormat>Custom</PresentationFormat>
  <Lines>0</Lines>
  <Paragraphs>352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Perspective</vt:lpstr>
      <vt:lpstr>SAGA API Examples: Shell, Python and C++ </vt:lpstr>
      <vt:lpstr>Outline</vt:lpstr>
      <vt:lpstr>Documentation</vt:lpstr>
      <vt:lpstr>Demo Machine</vt:lpstr>
      <vt:lpstr>SAGA: Architecture</vt:lpstr>
      <vt:lpstr>Three Ways to Use SAGA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Advert Package</vt:lpstr>
      <vt:lpstr>C++ API Example: File Package</vt:lpstr>
      <vt:lpstr>C++ API Example: File Package</vt:lpstr>
      <vt:lpstr>C++ API Example : Job Package #1</vt:lpstr>
      <vt:lpstr>C++ API Example : Job Package #2</vt:lpstr>
      <vt:lpstr>C++ API Example: Advert Package</vt:lpstr>
      <vt:lpstr>Programmers Guide</vt:lpstr>
      <vt:lpstr>Example 1: hello_world</vt:lpstr>
      <vt:lpstr>Example 1: hello_world</vt:lpstr>
      <vt:lpstr>Example 2: chaining_jobs</vt:lpstr>
      <vt:lpstr>Example 3: depending_jobs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Ole  Weidner</cp:lastModifiedBy>
  <cp:revision>185</cp:revision>
  <dcterms:modified xsi:type="dcterms:W3CDTF">2010-11-29T17:05:18Z</dcterms:modified>
</cp:coreProperties>
</file>