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64" r:id="rId4"/>
    <p:sldId id="263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9" autoAdjust="0"/>
    <p:restoredTop sz="65070" autoAdjust="0"/>
  </p:normalViewPr>
  <p:slideViewPr>
    <p:cSldViewPr snapToGrid="0" snapToObjects="1">
      <p:cViewPr varScale="1">
        <p:scale>
          <a:sx n="101" d="100"/>
          <a:sy n="101" d="100"/>
        </p:scale>
        <p:origin x="-25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(D1) Data Management: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concerns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associtaed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lifecycle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maintenance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acquisition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archiving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few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policies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practices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deliver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enhance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(D2) Distribution: Data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raises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reliable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large-scale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transport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computation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date.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(D3)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Dynamism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Data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dynamically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via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sensors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adaptive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computation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steering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turn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impact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(DDDAS)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recently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InfoSymbiotic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(D4) Access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Mechanisms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Data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low-level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heterogeneous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nature of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via uniform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also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govern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(D5) Performance: Access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large-scale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raises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critical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concerns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scale-up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scale-out</a:t>
            </a:r>
            <a:endParaRPr lang="de-D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(D6) Data Integration : Data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residing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different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com-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unified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conversion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shims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semantic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descriptors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ontologies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help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harmonize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30.11.2010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30.11.2010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30.11.2010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30.11.2010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30.11.2010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30.11.2010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30.11.2010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30.11.2010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30.11.2010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30.11.2010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30.11.2010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30.11.2010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30.11.2010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30.11.2010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30.11.2010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30.11.2010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Pilot-Store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Abstraction for Data-Intensive Computing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 dirty="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Pilot-Store Abstractions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Pilot Data: </a:t>
            </a:r>
          </a:p>
          <a:p>
            <a:pPr lvl="1"/>
            <a:r>
              <a:rPr lang="en-US" sz="2400" dirty="0" smtClean="0"/>
              <a:t>Abstraction for expressing data localities and affinities.</a:t>
            </a:r>
          </a:p>
          <a:p>
            <a:pPr lvl="1"/>
            <a:r>
              <a:rPr lang="en-US" sz="2400" dirty="0" smtClean="0"/>
              <a:t>Pilot Data can be used to create groups of file that are always used together </a:t>
            </a:r>
            <a:r>
              <a:rPr lang="de-DE" sz="2400" dirty="0" smtClean="0"/>
              <a:t>(</a:t>
            </a:r>
            <a:r>
              <a:rPr lang="de-DE" sz="2400" dirty="0" err="1" smtClean="0"/>
              <a:t>Filecule</a:t>
            </a:r>
            <a:r>
              <a:rPr lang="de-DE" sz="2400" dirty="0" smtClean="0"/>
              <a:t>, </a:t>
            </a:r>
            <a:r>
              <a:rPr lang="de-DE" sz="2400" dirty="0" err="1" smtClean="0"/>
              <a:t>Iamnitchi</a:t>
            </a:r>
            <a:r>
              <a:rPr lang="de-DE" sz="2400" dirty="0" smtClean="0"/>
              <a:t> 2008)</a:t>
            </a:r>
          </a:p>
          <a:p>
            <a:pPr lvl="1"/>
            <a:r>
              <a:rPr lang="en-US" sz="2400" dirty="0" smtClean="0"/>
              <a:t>Pilot Data provides a set of basic operations on top of these file groups</a:t>
            </a:r>
          </a:p>
          <a:p>
            <a:r>
              <a:rPr lang="en-US" sz="2400" dirty="0" smtClean="0"/>
              <a:t>Pilot Store: A container that represents a logical group of physical files that share the same affinity.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 dirty="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Pilot-Store Overview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33" y="2222550"/>
            <a:ext cx="7355209" cy="288286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036949" y="5377470"/>
            <a:ext cx="8107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Pilot Store Containers can be used to express data-data abstractions.</a:t>
            </a:r>
          </a:p>
          <a:p>
            <a:r>
              <a:rPr lang="en-US" dirty="0" smtClean="0"/>
              <a:t>Abstraction supports basic management tasks (create, delete, update,</a:t>
            </a:r>
          </a:p>
          <a:p>
            <a:r>
              <a:rPr lang="en-US" dirty="0" smtClean="0"/>
              <a:t>move, list).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Pilot-Store and Many Job</a:t>
            </a: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33" y="2068617"/>
            <a:ext cx="4460528" cy="348906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036949" y="5742346"/>
            <a:ext cx="8107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</a:t>
            </a:r>
            <a:r>
              <a:rPr lang="en-US" dirty="0" err="1" smtClean="0"/>
              <a:t>BigJob</a:t>
            </a:r>
            <a:r>
              <a:rPr lang="en-US" dirty="0" smtClean="0"/>
              <a:t> in a </a:t>
            </a:r>
            <a:r>
              <a:rPr lang="en-US" dirty="0" err="1" smtClean="0"/>
              <a:t>ManyJob</a:t>
            </a:r>
            <a:r>
              <a:rPr lang="en-US" dirty="0" smtClean="0"/>
              <a:t> can be tagged with a certain affinity. The </a:t>
            </a:r>
            <a:r>
              <a:rPr lang="en-US" dirty="0" err="1" smtClean="0"/>
              <a:t>ManyJob</a:t>
            </a:r>
            <a:r>
              <a:rPr lang="en-US" dirty="0" smtClean="0"/>
              <a:t> abstraction will ensure that only sub-jobs with the right affinity will be allocated to this </a:t>
            </a:r>
            <a:r>
              <a:rPr lang="en-US" dirty="0" err="1" smtClean="0"/>
              <a:t>BigJob</a:t>
            </a:r>
            <a:r>
              <a:rPr lang="en-US" dirty="0" smtClean="0"/>
              <a:t>.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859172" y="2068616"/>
            <a:ext cx="254394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ManyJob</a:t>
            </a:r>
            <a:r>
              <a:rPr lang="en-US" dirty="0" smtClean="0"/>
              <a:t> abstraction allows the management of multiple </a:t>
            </a:r>
            <a:r>
              <a:rPr lang="en-US" dirty="0" err="1" smtClean="0"/>
              <a:t>BigJobs</a:t>
            </a:r>
            <a:r>
              <a:rPr lang="en-US" dirty="0" smtClean="0"/>
              <a:t>. Sub-Jobs will be transparently distributed across all </a:t>
            </a:r>
            <a:r>
              <a:rPr lang="en-US" dirty="0" err="1" smtClean="0"/>
              <a:t>BigJobs</a:t>
            </a:r>
            <a:r>
              <a:rPr lang="en-US" dirty="0" smtClean="0"/>
              <a:t> according to a defined scheduling policy.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Pilot-Store Limitations and Challenges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514097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spcBef>
                <a:spcPts val="2000"/>
              </a:spcBef>
              <a:buClr>
                <a:srgbClr val="8BACBD"/>
              </a:buClr>
            </a:pPr>
            <a:r>
              <a:rPr lang="en-US" dirty="0" smtClean="0"/>
              <a:t>The current framework provides building blocks for expressing data localities and operation on file groups (DPA book: </a:t>
            </a:r>
            <a:r>
              <a:rPr lang="en-US" dirty="0" err="1" smtClean="0"/>
              <a:t>filecule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Limitations:</a:t>
            </a:r>
          </a:p>
          <a:p>
            <a:pPr lvl="1"/>
            <a:r>
              <a:rPr lang="en-US" dirty="0" smtClean="0"/>
              <a:t>No active agent that monitors state of files</a:t>
            </a:r>
          </a:p>
          <a:p>
            <a:pPr lvl="1"/>
            <a:r>
              <a:rPr lang="en-US" dirty="0" smtClean="0"/>
              <a:t>No placement policy support or autonomic behavior</a:t>
            </a:r>
          </a:p>
          <a:p>
            <a:pPr lvl="1"/>
            <a:r>
              <a:rPr lang="en-US" dirty="0" smtClean="0"/>
              <a:t>Infrastructures generally expose insufficient locality/topology information</a:t>
            </a:r>
          </a:p>
          <a:p>
            <a:r>
              <a:rPr lang="en-US" dirty="0" smtClean="0"/>
              <a:t>Compute – Data Affinity</a:t>
            </a:r>
          </a:p>
          <a:p>
            <a:pPr lvl="1"/>
            <a:r>
              <a:rPr lang="en-US" dirty="0" err="1" smtClean="0"/>
              <a:t>ManyJob</a:t>
            </a:r>
            <a:r>
              <a:rPr lang="en-US" dirty="0" smtClean="0"/>
              <a:t> only provides a very coarse-grained affinity</a:t>
            </a:r>
          </a:p>
          <a:p>
            <a:pPr lvl="1"/>
            <a:r>
              <a:rPr lang="en-US" dirty="0" smtClean="0"/>
              <a:t>No policy for what’s happening if data is not available in right location:</a:t>
            </a:r>
          </a:p>
          <a:p>
            <a:pPr lvl="2"/>
            <a:r>
              <a:rPr lang="en-US" dirty="0" smtClean="0"/>
              <a:t>Run anyways – affinity is just an hint</a:t>
            </a:r>
          </a:p>
          <a:p>
            <a:pPr lvl="2"/>
            <a:r>
              <a:rPr lang="en-US" dirty="0" smtClean="0"/>
              <a:t>When to move pilot stores? Move or copy?</a:t>
            </a:r>
          </a:p>
          <a:p>
            <a:pPr lvl="2"/>
            <a:r>
              <a:rPr lang="en-US" dirty="0" smtClean="0"/>
              <a:t>Move data to compute or visa versa?</a:t>
            </a:r>
          </a:p>
          <a:p>
            <a:r>
              <a:rPr lang="en-US" dirty="0" smtClean="0"/>
              <a:t>Data Replication:</a:t>
            </a:r>
          </a:p>
          <a:p>
            <a:pPr lvl="1"/>
            <a:r>
              <a:rPr lang="en-US" dirty="0" smtClean="0"/>
              <a:t>Identification of the same file: logical filename -&gt; physical files</a:t>
            </a:r>
          </a:p>
          <a:p>
            <a:pPr lvl="1"/>
            <a:r>
              <a:rPr lang="en-US" dirty="0" smtClean="0"/>
              <a:t>Manage replication process (consistency!)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Pilot-Store Limitations and Challenges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514097"/>
          </a:xfrm>
        </p:spPr>
        <p:txBody>
          <a:bodyPr>
            <a:normAutofit/>
          </a:bodyPr>
          <a:lstStyle/>
          <a:p>
            <a:r>
              <a:rPr lang="en-US" dirty="0" smtClean="0"/>
              <a:t>Access to files:</a:t>
            </a:r>
          </a:p>
          <a:p>
            <a:pPr lvl="1"/>
            <a:r>
              <a:rPr lang="en-US" dirty="0" smtClean="0"/>
              <a:t>Assume if it is in the right affinity group, processing task (i.e. sub-job) can access it</a:t>
            </a:r>
          </a:p>
          <a:p>
            <a:pPr lvl="1"/>
            <a:r>
              <a:rPr lang="en-US" dirty="0" smtClean="0"/>
              <a:t>Copy file to local node vs. stream data?</a:t>
            </a:r>
          </a:p>
          <a:p>
            <a:pPr lvl="1"/>
            <a:r>
              <a:rPr lang="en-US" dirty="0" smtClean="0"/>
              <a:t>Block-based access like HDFS?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0</TotalTime>
  <Words>625</Words>
  <Application>Microsoft Macintosh PowerPoint</Application>
  <PresentationFormat>Bildschirmpräsentation (4:3)</PresentationFormat>
  <Paragraphs>44</Paragraphs>
  <Slides>6</Slides>
  <Notes>3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Perspective</vt:lpstr>
      <vt:lpstr>Pilot-Store</vt:lpstr>
      <vt:lpstr>Pilot-Store Abstractions</vt:lpstr>
      <vt:lpstr>Pilot-Store Overview</vt:lpstr>
      <vt:lpstr>Pilot-Store and Many Job</vt:lpstr>
      <vt:lpstr>Pilot-Store Limitations and Challenges</vt:lpstr>
      <vt:lpstr>Pilot-Store Limitations and Challenges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Torsten Meier</cp:lastModifiedBy>
  <cp:revision>100</cp:revision>
  <dcterms:created xsi:type="dcterms:W3CDTF">2010-11-30T19:21:29Z</dcterms:created>
  <dcterms:modified xsi:type="dcterms:W3CDTF">2010-11-30T20:45:07Z</dcterms:modified>
</cp:coreProperties>
</file>