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4/11/2011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f9c5B" TargetMode="External"/><Relationship Id="rId2" Type="http://schemas.openxmlformats.org/officeDocument/2006/relationships/hyperlink" Target="http://cybertools.lon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Adaptor </a:t>
            </a:r>
            <a:r>
              <a:rPr lang="en-US" smtClean="0"/>
              <a:t>Writing Tutoria</a:t>
            </a:r>
            <a:r>
              <a:rPr lang="en-US" smtClean="0"/>
              <a:t>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For custom-tailored,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toolkit (on all non-PowerPC machines):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/SAGA 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on some machines – will be updated soon</a:t>
            </a:r>
          </a:p>
          <a:p>
            <a:pPr lvl="1"/>
            <a:r>
              <a:rPr lang="en-US" dirty="0" smtClean="0"/>
              <a:t>Users are asking for SAGA-support on Ranger and Kraken – we’re working on it!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deployment</a:t>
            </a:r>
          </a:p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clusters</a:t>
            </a:r>
          </a:p>
          <a:p>
            <a:r>
              <a:rPr lang="en-US" dirty="0" smtClean="0"/>
              <a:t>LRZ (Munich)/DEISA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softenv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| </a:t>
            </a:r>
            <a:r>
              <a:rPr lang="en-US" smtClean="0"/>
              <a:t>Ongoing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</a:p>
          <a:p>
            <a:r>
              <a:rPr lang="en-US" dirty="0" smtClean="0"/>
              <a:t>Ongoing 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TeraGrid, FutureGrid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Outlook / Ongoing efforts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(Beta)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a requirement is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p14="http://schemas.microsoft.com/office/powerpoint/2010/main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1205</TotalTime>
  <Words>680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Adaptor Writing Tutorials</vt:lpstr>
      <vt:lpstr>Outline</vt:lpstr>
      <vt:lpstr>Overview | Structure | Dependencies </vt:lpstr>
      <vt:lpstr>Available Middleware Bindings (Adaptors)</vt:lpstr>
      <vt:lpstr>Available (Beta)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 | Ongoing Efforts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Andre Merzky</cp:lastModifiedBy>
  <cp:revision>145</cp:revision>
  <dcterms:created xsi:type="dcterms:W3CDTF">2010-11-29T22:31:31Z</dcterms:created>
  <dcterms:modified xsi:type="dcterms:W3CDTF">2011-04-12T06:07:23Z</dcterms:modified>
</cp:coreProperties>
</file>