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80" r:id="rId13"/>
    <p:sldId id="293" r:id="rId14"/>
    <p:sldId id="294" r:id="rId15"/>
    <p:sldId id="323" r:id="rId16"/>
    <p:sldId id="296" r:id="rId17"/>
    <p:sldId id="297" r:id="rId18"/>
    <p:sldId id="298" r:id="rId19"/>
    <p:sldId id="299" r:id="rId20"/>
    <p:sldId id="300" r:id="rId21"/>
    <p:sldId id="301" r:id="rId22"/>
    <p:sldId id="304" r:id="rId23"/>
    <p:sldId id="306" r:id="rId24"/>
    <p:sldId id="307" r:id="rId25"/>
    <p:sldId id="305" r:id="rId26"/>
    <p:sldId id="308" r:id="rId27"/>
    <p:sldId id="309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24" r:id="rId40"/>
    <p:sldId id="325" r:id="rId41"/>
    <p:sldId id="326" r:id="rId42"/>
    <p:sldId id="327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82" autoAdjust="0"/>
    <p:restoredTop sz="94714" autoAdjust="0"/>
  </p:normalViewPr>
  <p:slideViewPr>
    <p:cSldViewPr snapToGrid="0" snapToObjects="1">
      <p:cViewPr varScale="1">
        <p:scale>
          <a:sx n="99" d="100"/>
          <a:sy n="99" d="100"/>
        </p:scale>
        <p:origin x="-21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18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</a:t>
            </a:r>
            <a:r>
              <a:rPr lang="en-US" dirty="0" smtClean="0"/>
              <a:t>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  <a:endParaRPr lang="en-US" dirty="0" smtClean="0"/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interfaces </a:t>
            </a:r>
            <a:endParaRPr lang="en-US" dirty="0" smtClean="0"/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  <a:endParaRPr lang="en-US" dirty="0" smtClean="0"/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  <a:endParaRPr lang="en-US" dirty="0" smtClean="0"/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2205</Words>
  <Application>Microsoft Office PowerPoint</Application>
  <PresentationFormat>On-screen Show (4:3)</PresentationFormat>
  <Paragraphs>419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Perspective</vt:lpstr>
      <vt:lpstr>Introduction to the SAGA API</vt:lpstr>
      <vt:lpstr>Agenda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SAGA: Class hierarchy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Example – explicit session</vt:lpstr>
      <vt:lpstr>SAGA Session: Properties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merzky</cp:lastModifiedBy>
  <cp:revision>63</cp:revision>
  <dcterms:created xsi:type="dcterms:W3CDTF">2010-10-06T17:43:56Z</dcterms:created>
  <dcterms:modified xsi:type="dcterms:W3CDTF">2010-11-27T20:03:52Z</dcterms:modified>
</cp:coreProperties>
</file>