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2" r:id="rId5"/>
    <p:sldId id="273" r:id="rId6"/>
    <p:sldId id="261" r:id="rId7"/>
    <p:sldId id="276" r:id="rId8"/>
    <p:sldId id="267" r:id="rId9"/>
    <p:sldId id="274" r:id="rId10"/>
    <p:sldId id="269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407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108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bertools.loni.org/" TargetMode="External"/><Relationship Id="rId3" Type="http://schemas.openxmlformats.org/officeDocument/2006/relationships/hyperlink" Target="http://bit.ly/ff9c5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Components: Installation and Deployment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465296" y="2305050"/>
            <a:ext cx="8359617" cy="4552950"/>
          </a:xfrm>
        </p:spPr>
      </p:pic>
      <p:sp>
        <p:nvSpPr>
          <p:cNvPr id="4" name="Rectangle 3"/>
          <p:cNvSpPr/>
          <p:nvPr/>
        </p:nvSpPr>
        <p:spPr>
          <a:xfrm>
            <a:off x="1585912" y="19357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</a:t>
            </a:r>
            <a:r>
              <a:rPr lang="en-US" b="1" dirty="0" err="1" smtClean="0">
                <a:solidFill>
                  <a:srgbClr val="595959"/>
                </a:solidFill>
              </a:rPr>
              <a:t>faust.cct.lsu.edu/trac/mephisto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When/where Mephisto </a:t>
            </a:r>
            <a:r>
              <a:rPr lang="en-US" b="1" dirty="0" smtClean="0"/>
              <a:t>should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SAGA deployment in user space </a:t>
            </a:r>
          </a:p>
          <a:p>
            <a:pPr lvl="1"/>
            <a:r>
              <a:rPr lang="en-US" dirty="0" smtClean="0"/>
              <a:t>Bootstrapping SAGA on a “new” host</a:t>
            </a:r>
          </a:p>
          <a:p>
            <a:pPr lvl="1"/>
            <a:r>
              <a:rPr lang="en-US" dirty="0" smtClean="0"/>
              <a:t>Remote deployment (e.g. through batch system)</a:t>
            </a:r>
          </a:p>
          <a:p>
            <a:r>
              <a:rPr lang="en-US" dirty="0" smtClean="0"/>
              <a:t>When/where Mephisto </a:t>
            </a:r>
            <a:r>
              <a:rPr lang="en-US" b="1" dirty="0" smtClean="0"/>
              <a:t>should not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If you have no clue how to use a *NIX shell (You’ll have </a:t>
            </a:r>
            <a:br>
              <a:rPr lang="en-US" dirty="0" smtClean="0"/>
            </a:br>
            <a:r>
              <a:rPr lang="en-US" dirty="0" smtClean="0"/>
              <a:t>to learn that anyways if you want to use SAGA) </a:t>
            </a:r>
          </a:p>
          <a:p>
            <a:pPr lvl="1"/>
            <a:r>
              <a:rPr lang="en-US" dirty="0" smtClean="0"/>
              <a:t>On Custom-tailored, system-space deployments</a:t>
            </a:r>
          </a:p>
          <a:p>
            <a:pPr lvl="1"/>
            <a:r>
              <a:rPr lang="en-US" dirty="0" smtClean="0"/>
              <a:t>If most of the required prerequisites are available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789382"/>
          </a:xfrm>
        </p:spPr>
        <p:txBody>
          <a:bodyPr>
            <a:normAutofit/>
          </a:bodyPr>
          <a:lstStyle/>
          <a:p>
            <a:r>
              <a:rPr lang="en-US" dirty="0" smtClean="0"/>
              <a:t>LONI (Louisiana Optical Network Initiative) </a:t>
            </a:r>
          </a:p>
          <a:p>
            <a:pPr lvl="1"/>
            <a:r>
              <a:rPr lang="en-US" dirty="0" smtClean="0"/>
              <a:t>Part of the Cyber-tools </a:t>
            </a:r>
            <a:r>
              <a:rPr lang="en-US" dirty="0" smtClean="0"/>
              <a:t>toolkit (on all non-PowerPC machines):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http://cybertools.loni.org/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update to 1.5.3 in progress as part of the </a:t>
            </a:r>
            <a:r>
              <a:rPr lang="en-US" dirty="0" err="1" smtClean="0"/>
              <a:t>Ganga</a:t>
            </a:r>
            <a:r>
              <a:rPr lang="en-US" dirty="0" smtClean="0"/>
              <a:t> deployment efforts</a:t>
            </a:r>
          </a:p>
          <a:p>
            <a:r>
              <a:rPr lang="en-US" dirty="0" smtClean="0"/>
              <a:t>TeraGrid </a:t>
            </a:r>
          </a:p>
          <a:p>
            <a:pPr lvl="1"/>
            <a:r>
              <a:rPr lang="en-US" dirty="0" smtClean="0"/>
              <a:t>SAGA is part of TG’s distributed programming toolkit: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http://bit.ly/ff9c5B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on some machines – </a:t>
            </a:r>
            <a:r>
              <a:rPr lang="en-US" dirty="0" smtClean="0"/>
              <a:t>will be updated </a:t>
            </a:r>
            <a:r>
              <a:rPr lang="en-US" dirty="0" smtClean="0"/>
              <a:t>soon. </a:t>
            </a:r>
            <a:endParaRPr lang="en-US" dirty="0" smtClean="0"/>
          </a:p>
          <a:p>
            <a:pPr lvl="1"/>
            <a:r>
              <a:rPr lang="en-US" dirty="0" smtClean="0"/>
              <a:t>Users are asking for SAGA-support </a:t>
            </a:r>
            <a:r>
              <a:rPr lang="en-US" dirty="0" smtClean="0"/>
              <a:t>on Ranger and Kraken – we’re working on it!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FutureGrid</a:t>
            </a:r>
          </a:p>
          <a:p>
            <a:pPr lvl="1"/>
            <a:r>
              <a:rPr lang="en-US" dirty="0" smtClean="0"/>
              <a:t>We’re discussing possible deployment of SAGA as part of the FutureGrid HPC </a:t>
            </a:r>
            <a:r>
              <a:rPr lang="en-US" dirty="0" err="1" smtClean="0"/>
              <a:t>VMs</a:t>
            </a:r>
            <a:r>
              <a:rPr lang="en-US" dirty="0" smtClean="0"/>
              <a:t> as well as a “bare metal” </a:t>
            </a:r>
            <a:r>
              <a:rPr lang="en-US" dirty="0" smtClean="0"/>
              <a:t>deployment</a:t>
            </a:r>
            <a:endParaRPr lang="en-US" dirty="0" smtClean="0"/>
          </a:p>
          <a:p>
            <a:r>
              <a:rPr lang="en-US" dirty="0" smtClean="0"/>
              <a:t>CERN</a:t>
            </a:r>
            <a:endParaRPr lang="en-US" dirty="0" smtClean="0"/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lxplus</a:t>
            </a:r>
            <a:r>
              <a:rPr lang="en-US" dirty="0" smtClean="0"/>
              <a:t> SL5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LRZ (Munich)/DEISA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softenv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we’re working on right now:</a:t>
            </a:r>
          </a:p>
          <a:p>
            <a:pPr lvl="1"/>
            <a:r>
              <a:rPr lang="en-US" dirty="0" smtClean="0"/>
              <a:t>Hardening existing codebase</a:t>
            </a:r>
          </a:p>
          <a:p>
            <a:pPr lvl="1"/>
            <a:r>
              <a:rPr lang="en-US" dirty="0" smtClean="0"/>
              <a:t>Mechanism to create custom binary packages (RPM and DEB) for RHEL, </a:t>
            </a:r>
            <a:r>
              <a:rPr lang="en-US" dirty="0" err="1" smtClean="0"/>
              <a:t>Ubuntu</a:t>
            </a:r>
            <a:r>
              <a:rPr lang="en-US" dirty="0" smtClean="0"/>
              <a:t> and Scientific Linux</a:t>
            </a:r>
          </a:p>
          <a:p>
            <a:r>
              <a:rPr lang="en-US" dirty="0" smtClean="0"/>
              <a:t>Supporting developers to develop saga-based applications and tools</a:t>
            </a:r>
          </a:p>
          <a:p>
            <a:r>
              <a:rPr lang="en-US" dirty="0" smtClean="0"/>
              <a:t>We’re working with infrastructure providers in the US as well as in Europe to make SAGA part of their standard software stack.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Overview, structure, dependencies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 smtClean="0"/>
              <a:t>The SAGA build system</a:t>
            </a:r>
          </a:p>
          <a:p>
            <a:r>
              <a:rPr lang="en-US" dirty="0" smtClean="0"/>
              <a:t>Mephisto:  A SAGA bootstrapping tool</a:t>
            </a:r>
          </a:p>
          <a:p>
            <a:r>
              <a:rPr lang="en-US" dirty="0" smtClean="0"/>
              <a:t>Ongoing cyber-infrastructure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</a:t>
            </a:r>
          </a:p>
          <a:p>
            <a:pPr lvl="1"/>
            <a:r>
              <a:rPr lang="en-US" dirty="0" smtClean="0"/>
              <a:t>FutureGrid</a:t>
            </a:r>
          </a:p>
          <a:p>
            <a:r>
              <a:rPr lang="en-US" dirty="0" smtClean="0"/>
              <a:t>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| Structure | Dependencies </a:t>
            </a:r>
            <a:endParaRPr lang="en-US" dirty="0"/>
          </a:p>
        </p:txBody>
      </p:sp>
      <p:pic>
        <p:nvPicPr>
          <p:cNvPr id="75" name="Picture 74" descr="saga-de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1213" y="2368550"/>
            <a:ext cx="7621587" cy="401928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5612" y="19230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http://saga.cct.lsu.edu/software/cpp/download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Middleware Bindings (</a:t>
            </a:r>
            <a:r>
              <a:rPr lang="en-US" i="1" dirty="0" smtClean="0"/>
              <a:t>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smtClean="0"/>
              <a:t>default </a:t>
            </a:r>
            <a:r>
              <a:rPr lang="en-US" dirty="0" smtClean="0"/>
              <a:t>(fork, local </a:t>
            </a:r>
            <a:r>
              <a:rPr lang="en-US" dirty="0" err="1" smtClean="0"/>
              <a:t>fs</a:t>
            </a:r>
            <a:r>
              <a:rPr lang="en-US" dirty="0" smtClean="0"/>
              <a:t>, SQL advert &amp; replica)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job 'submission and </a:t>
            </a:r>
            <a:r>
              <a:rPr lang="en-US" dirty="0" err="1" smtClean="0"/>
              <a:t>fs</a:t>
            </a:r>
            <a:r>
              <a:rPr lang="en-US" dirty="0" smtClean="0"/>
              <a:t> ops via FUSE)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smtClean="0"/>
              <a:t>x509 </a:t>
            </a:r>
            <a:r>
              <a:rPr lang="en-US" dirty="0" smtClean="0"/>
              <a:t>(x509 security context)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globus</a:t>
            </a:r>
            <a:r>
              <a:rPr lang="en-US" b="1" dirty="0" smtClean="0"/>
              <a:t> </a:t>
            </a:r>
            <a:r>
              <a:rPr lang="en-US" dirty="0" smtClean="0"/>
              <a:t>(GRAM2/5, </a:t>
            </a:r>
            <a:r>
              <a:rPr lang="en-US" dirty="0" err="1" smtClean="0"/>
              <a:t>GridFTP</a:t>
            </a:r>
            <a:r>
              <a:rPr lang="en-US" dirty="0" smtClean="0"/>
              <a:t>, RLS)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condor </a:t>
            </a:r>
            <a:r>
              <a:rPr lang="en-US" dirty="0" smtClean="0"/>
              <a:t>Condor jobs)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lsf</a:t>
            </a:r>
            <a:r>
              <a:rPr lang="en-US" b="1" dirty="0" smtClean="0"/>
              <a:t> </a:t>
            </a:r>
            <a:r>
              <a:rPr lang="en-US" dirty="0" smtClean="0"/>
              <a:t>(Platform LSF jobs)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Adaptors 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err="1" smtClean="0"/>
              <a:t>aws</a:t>
            </a:r>
            <a:r>
              <a:rPr lang="en-US" b="1" dirty="0" smtClean="0"/>
              <a:t> </a:t>
            </a:r>
            <a:r>
              <a:rPr lang="en-US" dirty="0" smtClean="0"/>
              <a:t>(Amazon EC2, </a:t>
            </a:r>
            <a:r>
              <a:rPr lang="en-US" i="1" dirty="0" smtClean="0"/>
              <a:t>about to be released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hdfs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file op., </a:t>
            </a:r>
            <a:r>
              <a:rPr lang="en-US" i="1" dirty="0" smtClean="0"/>
              <a:t>about to be rel.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glite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gLite</a:t>
            </a:r>
            <a:r>
              <a:rPr lang="en-US" dirty="0" smtClean="0"/>
              <a:t>-CREAM jobs, 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pbspro</a:t>
            </a:r>
            <a:r>
              <a:rPr lang="en-US" b="1" dirty="0" smtClean="0"/>
              <a:t> </a:t>
            </a:r>
            <a:r>
              <a:rPr lang="en-US" dirty="0" smtClean="0"/>
              <a:t>(PBS Pro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torque </a:t>
            </a:r>
            <a:r>
              <a:rPr lang="en-US" dirty="0" smtClean="0"/>
              <a:t>(Torque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ogf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hpc-bp</a:t>
            </a:r>
            <a:r>
              <a:rPr lang="en-US" dirty="0" smtClean="0"/>
              <a:t> support, experimental) </a:t>
            </a:r>
          </a:p>
          <a:p>
            <a:r>
              <a:rPr lang="en-US" dirty="0" smtClean="0"/>
              <a:t>… and: </a:t>
            </a:r>
            <a:r>
              <a:rPr lang="en-US" b="1" dirty="0" err="1" smtClean="0"/>
              <a:t>htable</a:t>
            </a:r>
            <a:r>
              <a:rPr lang="en-US" b="1" dirty="0" smtClean="0"/>
              <a:t>, </a:t>
            </a:r>
            <a:r>
              <a:rPr lang="en-US" b="1" dirty="0" err="1" smtClean="0"/>
              <a:t>kfs</a:t>
            </a:r>
            <a:r>
              <a:rPr lang="en-US" b="1" dirty="0" smtClean="0"/>
              <a:t>, </a:t>
            </a:r>
            <a:r>
              <a:rPr lang="en-US" b="1" dirty="0" err="1" smtClean="0"/>
              <a:t>naregi</a:t>
            </a:r>
            <a:r>
              <a:rPr lang="en-US" b="1" dirty="0" smtClean="0"/>
              <a:t>, </a:t>
            </a:r>
            <a:r>
              <a:rPr lang="en-US" b="1" dirty="0" err="1" smtClean="0"/>
              <a:t>ninfG</a:t>
            </a:r>
            <a:r>
              <a:rPr lang="en-US" b="1" dirty="0" smtClean="0"/>
              <a:t>, </a:t>
            </a:r>
            <a:r>
              <a:rPr lang="en-US" b="1" dirty="0" err="1" smtClean="0"/>
              <a:t>opencloud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Sophisticated configure/make-based build system</a:t>
            </a:r>
          </a:p>
          <a:p>
            <a:r>
              <a:rPr lang="en-US" dirty="0" smtClean="0"/>
              <a:t>External dependencies are checked by configure/m4</a:t>
            </a:r>
          </a:p>
          <a:p>
            <a:r>
              <a:rPr lang="en-US" dirty="0" smtClean="0"/>
              <a:t>Internal dependencies between components are checked via the environment variable </a:t>
            </a:r>
            <a:r>
              <a:rPr lang="en-US" b="1" dirty="0" smtClean="0"/>
              <a:t>SAGA_LOCATION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013200"/>
            <a:ext cx="6913099" cy="249299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SAGA Python BINDINGS - Configuration Summary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</a:t>
            </a:r>
            <a:r>
              <a:rPr lang="en-US" sz="1200" b="1" dirty="0" smtClean="0">
                <a:latin typeface="Andale Mono"/>
                <a:cs typeface="Andale Mono"/>
              </a:rPr>
              <a:t>Using SAGA from       : /opt/saga-1.5.3-pre/ (install)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Found          : yes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Version        : 2.6.1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./configure will tell you if requirements are not met: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if SAGA_LOCATION is not set, you will definitely end up with an error: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575502"/>
            <a:ext cx="6913099" cy="175432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unset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checking SAGA sources...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 installation...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... no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 prefix... invalid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find neither SAGA source tree nor installation.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28900"/>
            <a:ext cx="69130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...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Boost headers version &gt;= 1.33... no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not find Boost headers version &gt;=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must point to your saga installation directory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is your friend </a:t>
            </a:r>
          </a:p>
          <a:p>
            <a:r>
              <a:rPr lang="en-US" dirty="0" smtClean="0"/>
              <a:t>Each component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SAGA’s build system is standard for a *NIX library…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Installing SAGA on a machine that doesn’t  meet any of the prerequisites can be a tedious and lengthy process:</a:t>
            </a:r>
          </a:p>
          <a:p>
            <a:pPr lvl="1"/>
            <a:r>
              <a:rPr lang="en-US" dirty="0" smtClean="0"/>
              <a:t>E.g. downloading and installing the Boost C++ Libraries, </a:t>
            </a:r>
            <a:r>
              <a:rPr lang="en-US" dirty="0" err="1" smtClean="0"/>
              <a:t>PostgreSQL</a:t>
            </a:r>
            <a:r>
              <a:rPr lang="en-US" dirty="0" smtClean="0"/>
              <a:t>, Python, FUSE, </a:t>
            </a:r>
            <a:r>
              <a:rPr lang="en-US" dirty="0" err="1" smtClean="0"/>
              <a:t>Globus</a:t>
            </a:r>
            <a:r>
              <a:rPr lang="en-US" dirty="0" smtClean="0"/>
              <a:t> Toolkit client </a:t>
            </a:r>
            <a:r>
              <a:rPr lang="en-US" dirty="0" err="1" smtClean="0"/>
              <a:t>libs</a:t>
            </a:r>
            <a:r>
              <a:rPr lang="en-US" dirty="0" smtClean="0"/>
              <a:t>, saga-core, saga-bindings-python, saga-adaptors-x509, saga-adaptors-</a:t>
            </a:r>
            <a:r>
              <a:rPr lang="en-US" dirty="0" err="1" smtClean="0"/>
              <a:t>globus</a:t>
            </a:r>
            <a:r>
              <a:rPr lang="en-US" dirty="0" smtClean="0"/>
              <a:t>, saga-adaptors-</a:t>
            </a:r>
            <a:r>
              <a:rPr lang="en-US" dirty="0" err="1" smtClean="0"/>
              <a:t>ssh</a:t>
            </a:r>
            <a:r>
              <a:rPr lang="en-US" dirty="0" smtClean="0"/>
              <a:t> … will take </a:t>
            </a:r>
            <a:r>
              <a:rPr lang="en-US" b="1" dirty="0" smtClean="0"/>
              <a:t>forever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Knowledge of certain configuration options that are relevant to saga (e.g. Python’s --enable-shared option)</a:t>
            </a:r>
          </a:p>
          <a:p>
            <a:pPr lvl="1"/>
            <a:r>
              <a:rPr lang="en-US" dirty="0" smtClean="0"/>
              <a:t>Requires constant attention and interaction</a:t>
            </a:r>
          </a:p>
          <a:p>
            <a:r>
              <a:rPr lang="en-US" dirty="0" smtClean="0"/>
              <a:t>Luckily, </a:t>
            </a:r>
            <a:r>
              <a:rPr lang="en-US" i="1" dirty="0" smtClean="0"/>
              <a:t>There’s an App for That! </a:t>
            </a:r>
            <a:r>
              <a:rPr lang="en-US" dirty="0" smtClean="0"/>
              <a:t>™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520</TotalTime>
  <Words>1078</Words>
  <Application>Microsoft Macintosh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SAGA Components: Installation and Deployment</vt:lpstr>
      <vt:lpstr>Outline</vt:lpstr>
      <vt:lpstr>Overview | Structure | Dependencies </vt:lpstr>
      <vt:lpstr>Available Middleware Bindings (Adaptors)</vt:lpstr>
      <vt:lpstr>Available Adaptors (cont.)  </vt:lpstr>
      <vt:lpstr>SAGA’s Build System</vt:lpstr>
      <vt:lpstr>SAGA’s Build System (cont.)</vt:lpstr>
      <vt:lpstr>SAGA’s Build System (cont.)</vt:lpstr>
      <vt:lpstr>Mephisto: SAGA Bootstrapping</vt:lpstr>
      <vt:lpstr>Mephisto: SAGA Bootstrapping (cont.)</vt:lpstr>
      <vt:lpstr>Mephisto: SAGA Bootstrapping (cont.) </vt:lpstr>
      <vt:lpstr>Deployment Status</vt:lpstr>
      <vt:lpstr>Deployment Status (cont.)</vt:lpstr>
      <vt:lpstr>Outlook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133</cp:revision>
  <dcterms:created xsi:type="dcterms:W3CDTF">2010-11-29T04:09:55Z</dcterms:created>
  <dcterms:modified xsi:type="dcterms:W3CDTF">2010-11-29T04:13:11Z</dcterms:modified>
</cp:coreProperties>
</file>