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050150_Samp4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050200_Samp4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040400_Samp4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Ko</cp:lastModifiedBy>
  <cp:revision>1</cp:revision>
  <dcterms:created xsi:type="dcterms:W3CDTF">2012-06-02T19:03:59Z</dcterms:created>
  <dcterms:modified xsi:type="dcterms:W3CDTF">2012-06-02T19:21:58Z</dcterms:modified>
</cp:coreProperties>
</file>