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5" r:id="rId5"/>
    <p:sldId id="264" r:id="rId6"/>
    <p:sldId id="263" r:id="rId7"/>
    <p:sldId id="262" r:id="rId8"/>
    <p:sldId id="266" r:id="rId9"/>
    <p:sldId id="267" r:id="rId10"/>
    <p:sldId id="261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pPr/>
              <a:t>2012-06-02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01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4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04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16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</a:t>
            </a:r>
            <a:r>
              <a:rPr lang="en-US" altLang="ko-KR" dirty="0" smtClean="0"/>
              <a:t>16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4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4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16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Ko</cp:lastModifiedBy>
  <cp:revision>3</cp:revision>
  <dcterms:created xsi:type="dcterms:W3CDTF">2012-06-02T19:03:59Z</dcterms:created>
  <dcterms:modified xsi:type="dcterms:W3CDTF">2012-06-02T19:38:50Z</dcterms:modified>
</cp:coreProperties>
</file>