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9" r:id="rId4"/>
    <p:sldId id="260" r:id="rId5"/>
    <p:sldId id="268" r:id="rId6"/>
    <p:sldId id="259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407" autoAdjust="0"/>
    <p:restoredTop sz="94668" autoAdjust="0"/>
  </p:normalViewPr>
  <p:slideViewPr>
    <p:cSldViewPr snapToGrid="0" snapToObjects="1">
      <p:cViewPr varScale="1">
        <p:scale>
          <a:sx n="121" d="100"/>
          <a:sy n="121" d="100"/>
        </p:scale>
        <p:origin x="-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</a:t>
            </a:r>
            <a:r>
              <a:rPr lang="en-US" dirty="0" smtClean="0"/>
              <a:t>Components</a:t>
            </a:r>
            <a:r>
              <a:rPr lang="en-US" dirty="0" smtClean="0"/>
              <a:t>:</a:t>
            </a:r>
            <a:r>
              <a:rPr lang="en-US" dirty="0" smtClean="0"/>
              <a:t>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88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build-system</a:t>
            </a:r>
          </a:p>
          <a:p>
            <a:r>
              <a:rPr lang="en-US" dirty="0" smtClean="0"/>
              <a:t>Mephisto: the easy way out</a:t>
            </a:r>
          </a:p>
          <a:p>
            <a:r>
              <a:rPr lang="en-US" dirty="0" smtClean="0"/>
              <a:t>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</a:t>
            </a:r>
          </a:p>
          <a:p>
            <a:pPr lvl="1"/>
            <a:r>
              <a:rPr lang="en-US" dirty="0" smtClean="0"/>
              <a:t>FutureGrid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</a:t>
            </a:r>
            <a:r>
              <a:rPr lang="en-US" dirty="0" smtClean="0"/>
              <a:t>:</a:t>
            </a:r>
            <a:r>
              <a:rPr lang="en-US" dirty="0" smtClean="0"/>
              <a:t> The Easy Way Out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10602" y="1904613"/>
            <a:ext cx="9133398" cy="497437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Available Components /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99" y="1817641"/>
            <a:ext cx="8677014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Adaptor Name	SAGA Package	Requirements	</a:t>
            </a:r>
          </a:p>
          <a:p>
            <a:r>
              <a:rPr lang="en-US" dirty="0" smtClean="0"/>
              <a:t>AWS/EC2	</a:t>
            </a:r>
            <a:r>
              <a:rPr lang="en-US" dirty="0" err="1" smtClean="0"/>
              <a:t>saga::job</a:t>
            </a:r>
            <a:r>
              <a:rPr lang="en-US" dirty="0" smtClean="0"/>
              <a:t>	Amazon EC2 API tools	</a:t>
            </a:r>
          </a:p>
          <a:p>
            <a:r>
              <a:rPr lang="en-US" dirty="0" smtClean="0"/>
              <a:t>Condor	</a:t>
            </a:r>
            <a:r>
              <a:rPr lang="en-US" dirty="0" err="1" smtClean="0"/>
              <a:t>saga::job</a:t>
            </a:r>
            <a:r>
              <a:rPr lang="en-US" dirty="0" smtClean="0"/>
              <a:t>	Condor cmd. line tools	</a:t>
            </a:r>
          </a:p>
          <a:p>
            <a:r>
              <a:rPr lang="en-US" dirty="0" smtClean="0"/>
              <a:t>Local (Fork) Exec	</a:t>
            </a:r>
            <a:r>
              <a:rPr lang="en-US" dirty="0" err="1" smtClean="0"/>
              <a:t>saga::job</a:t>
            </a:r>
            <a:r>
              <a:rPr lang="en-US" dirty="0" smtClean="0"/>
              <a:t>	-	</a:t>
            </a:r>
          </a:p>
          <a:p>
            <a:r>
              <a:rPr lang="en-US" dirty="0" smtClean="0"/>
              <a:t>Local Files	</a:t>
            </a:r>
            <a:r>
              <a:rPr lang="en-US" dirty="0" err="1" smtClean="0"/>
              <a:t>saga::file</a:t>
            </a:r>
            <a:r>
              <a:rPr lang="en-US" dirty="0" smtClean="0"/>
              <a:t>	-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saga::advert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smtClean="0"/>
              <a:t>SQLite3	</a:t>
            </a:r>
            <a:r>
              <a:rPr lang="en-US" dirty="0" err="1" smtClean="0"/>
              <a:t>saga::advert</a:t>
            </a:r>
            <a:r>
              <a:rPr lang="en-US" dirty="0" smtClean="0"/>
              <a:t>	sqlite3 client libraries	</a:t>
            </a:r>
          </a:p>
          <a:p>
            <a:r>
              <a:rPr lang="en-US" dirty="0" smtClean="0"/>
              <a:t>SQLite3 	</a:t>
            </a:r>
            <a:r>
              <a:rPr lang="en-US" dirty="0" err="1" smtClean="0"/>
              <a:t>saga::replica</a:t>
            </a:r>
            <a:r>
              <a:rPr lang="en-US" dirty="0" smtClean="0"/>
              <a:t>	sqlite3 client libraries	</a:t>
            </a:r>
          </a:p>
          <a:p>
            <a:r>
              <a:rPr lang="en-US" dirty="0" err="1" smtClean="0"/>
              <a:t>gLite</a:t>
            </a:r>
            <a:r>
              <a:rPr lang="en-US" dirty="0" smtClean="0"/>
              <a:t> Cream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gLite</a:t>
            </a:r>
            <a:r>
              <a:rPr lang="en-US" dirty="0" smtClean="0"/>
              <a:t> Cream client-side libraries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GRAM2 / GRAM5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GridFTP</a:t>
            </a:r>
            <a:r>
              <a:rPr lang="en-US" dirty="0" smtClean="0"/>
              <a:t>	</a:t>
            </a:r>
            <a:r>
              <a:rPr lang="en-US" dirty="0" err="1" smtClean="0"/>
              <a:t>saga::file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RLS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GridSAM</a:t>
            </a:r>
            <a:r>
              <a:rPr lang="en-US" dirty="0" smtClean="0"/>
              <a:t>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OpenSSL</a:t>
            </a:r>
            <a:r>
              <a:rPr lang="en-US" dirty="0" smtClean="0"/>
              <a:t>	</a:t>
            </a:r>
          </a:p>
          <a:p>
            <a:r>
              <a:rPr lang="en-US" dirty="0" smtClean="0"/>
              <a:t>Platform LSF	</a:t>
            </a:r>
            <a:r>
              <a:rPr lang="en-US" dirty="0" err="1" smtClean="0"/>
              <a:t>saga::job</a:t>
            </a:r>
            <a:r>
              <a:rPr lang="en-US" dirty="0" smtClean="0"/>
              <a:t>	LSF cmd. line tools	</a:t>
            </a:r>
          </a:p>
          <a:p>
            <a:r>
              <a:rPr lang="en-US" dirty="0" smtClean="0"/>
              <a:t>NAREGI	</a:t>
            </a:r>
            <a:r>
              <a:rPr lang="en-US" dirty="0" err="1" smtClean="0"/>
              <a:t>saga::job</a:t>
            </a:r>
            <a:r>
              <a:rPr lang="en-US" dirty="0" smtClean="0"/>
              <a:t>	NAREGI cmd. line tools	</a:t>
            </a:r>
          </a:p>
          <a:p>
            <a:r>
              <a:rPr lang="en-US" dirty="0" smtClean="0"/>
              <a:t>PBS Pro	</a:t>
            </a:r>
            <a:r>
              <a:rPr lang="en-US" dirty="0" err="1" smtClean="0"/>
              <a:t>saga::job</a:t>
            </a:r>
            <a:r>
              <a:rPr lang="en-US" dirty="0" smtClean="0"/>
              <a:t>	PBS cmd. line tools	</a:t>
            </a:r>
          </a:p>
          <a:p>
            <a:r>
              <a:rPr lang="en-US" dirty="0" smtClean="0"/>
              <a:t>SSH 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SCP	</a:t>
            </a:r>
            <a:r>
              <a:rPr lang="en-US" dirty="0" err="1" smtClean="0"/>
              <a:t>saga::file</a:t>
            </a:r>
            <a:r>
              <a:rPr lang="en-US" dirty="0" smtClean="0"/>
              <a:t>	fuse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Torque	</a:t>
            </a:r>
            <a:r>
              <a:rPr lang="en-US" dirty="0" err="1" smtClean="0"/>
              <a:t>saga::job</a:t>
            </a:r>
            <a:r>
              <a:rPr lang="en-US" dirty="0" smtClean="0"/>
              <a:t>	torque cmd. line tools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248</TotalTime>
  <Words>1113</Words>
  <Application>Microsoft Macintosh PowerPoint</Application>
  <PresentationFormat>On-screen Show (4:3)</PresentationFormat>
  <Paragraphs>130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SAGA Components: Installation and Deployment</vt:lpstr>
      <vt:lpstr>Agenda</vt:lpstr>
      <vt:lpstr>Mephisto: The Easy Way Out</vt:lpstr>
      <vt:lpstr>Installation</vt:lpstr>
      <vt:lpstr>Latest Available Components / Adaptors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67</cp:revision>
  <dcterms:created xsi:type="dcterms:W3CDTF">2010-11-25T20:33:19Z</dcterms:created>
  <dcterms:modified xsi:type="dcterms:W3CDTF">2010-11-25T20:46:55Z</dcterms:modified>
</cp:coreProperties>
</file>