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73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70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200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70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49EF217-1A2C-F645-8901-538F19DC328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04800" y="381001"/>
            <a:ext cx="8458200" cy="6096000"/>
          </a:xfrm>
          <a:prstGeom prst="roundRect">
            <a:avLst/>
          </a:prstGeom>
          <a:solidFill>
            <a:schemeClr val="bg2">
              <a:lumMod val="75000"/>
              <a:alpha val="83000"/>
            </a:schemeClr>
          </a:solidFill>
          <a:ln w="101600">
            <a:gradFill flip="none" rotWithShape="1">
              <a:gsLst>
                <a:gs pos="41000">
                  <a:schemeClr val="accent6">
                    <a:lumMod val="50000"/>
                    <a:alpha val="84000"/>
                  </a:schemeClr>
                </a:gs>
                <a:gs pos="77000">
                  <a:schemeClr val="tx1">
                    <a:lumMod val="95000"/>
                    <a:lumOff val="5000"/>
                    <a:alpha val="69000"/>
                  </a:schemeClr>
                </a:gs>
                <a:gs pos="2000">
                  <a:srgbClr val="FFFF00">
                    <a:alpha val="38000"/>
                  </a:srgbClr>
                </a:gs>
              </a:gsLst>
              <a:lin ang="33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vel 2"/>
          <p:cNvSpPr/>
          <p:nvPr/>
        </p:nvSpPr>
        <p:spPr>
          <a:xfrm>
            <a:off x="795868" y="1799272"/>
            <a:ext cx="4724400" cy="7620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generic.py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(HPC machine )</a:t>
            </a:r>
          </a:p>
        </p:txBody>
      </p:sp>
      <p:sp>
        <p:nvSpPr>
          <p:cNvPr id="50" name="Curved Up Arrow 49"/>
          <p:cNvSpPr/>
          <p:nvPr/>
        </p:nvSpPr>
        <p:spPr>
          <a:xfrm>
            <a:off x="795868" y="2637472"/>
            <a:ext cx="4724400" cy="1143000"/>
          </a:xfrm>
          <a:prstGeom prst="curvedUpArrow">
            <a:avLst>
              <a:gd name="adj1" fmla="val 6563"/>
              <a:gd name="adj2" fmla="val 24303"/>
              <a:gd name="adj3" fmla="val 1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vel 32"/>
          <p:cNvSpPr/>
          <p:nvPr/>
        </p:nvSpPr>
        <p:spPr>
          <a:xfrm>
            <a:off x="643468" y="3323272"/>
            <a:ext cx="794306" cy="4572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pull</a:t>
            </a:r>
          </a:p>
        </p:txBody>
      </p:sp>
      <p:sp>
        <p:nvSpPr>
          <p:cNvPr id="36" name="Bevel 35"/>
          <p:cNvSpPr/>
          <p:nvPr/>
        </p:nvSpPr>
        <p:spPr>
          <a:xfrm>
            <a:off x="4725962" y="3323272"/>
            <a:ext cx="794306" cy="4572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/>
              <a:t>push</a:t>
            </a:r>
          </a:p>
        </p:txBody>
      </p:sp>
      <p:sp>
        <p:nvSpPr>
          <p:cNvPr id="35" name="Bevel 34"/>
          <p:cNvSpPr/>
          <p:nvPr/>
        </p:nvSpPr>
        <p:spPr>
          <a:xfrm>
            <a:off x="2744762" y="3628072"/>
            <a:ext cx="794306" cy="4572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run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8668" y="3960673"/>
            <a:ext cx="1752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Pull input files from PS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ex)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tx.in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r.in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v.in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If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tag.in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exists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then copy files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from PS to HPC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remove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tag.in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for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    version control	  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67468" y="419201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hit run through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SAGA(BigJob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) 	  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24868" y="3932872"/>
            <a:ext cx="1752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Push input files to PS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ex)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tx.out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r.out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v.out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If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tag.out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exists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then copy files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from HPC to PS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remove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tag.out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for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    version control	  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3718242" y="4099242"/>
            <a:ext cx="4601528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Bevel 55"/>
          <p:cNvSpPr/>
          <p:nvPr/>
        </p:nvSpPr>
        <p:spPr>
          <a:xfrm>
            <a:off x="6358468" y="1799272"/>
            <a:ext cx="2132806" cy="7620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experiment </a:t>
            </a:r>
          </a:p>
          <a:p>
            <a:pPr algn="ctr"/>
            <a:r>
              <a:rPr lang="en-US" sz="2000" b="1" dirty="0" smtClean="0"/>
              <a:t>(local machine )</a:t>
            </a:r>
          </a:p>
        </p:txBody>
      </p:sp>
      <p:sp>
        <p:nvSpPr>
          <p:cNvPr id="57" name="Process 56"/>
          <p:cNvSpPr/>
          <p:nvPr/>
        </p:nvSpPr>
        <p:spPr>
          <a:xfrm>
            <a:off x="6358468" y="2667000"/>
            <a:ext cx="2132806" cy="160192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1200" dirty="0" smtClean="0"/>
              <a:t> Uploading input files from </a:t>
            </a:r>
          </a:p>
          <a:p>
            <a:r>
              <a:rPr lang="en-US" sz="1200" dirty="0" smtClean="0"/>
              <a:t>  local experimental machine </a:t>
            </a:r>
          </a:p>
          <a:p>
            <a:r>
              <a:rPr lang="en-US" sz="1200" dirty="0" smtClean="0"/>
              <a:t>  to PS</a:t>
            </a:r>
          </a:p>
          <a:p>
            <a:endParaRPr lang="en-US" sz="1200" dirty="0" smtClean="0"/>
          </a:p>
          <a:p>
            <a:r>
              <a:rPr lang="en-US" sz="1200" dirty="0" smtClean="0"/>
              <a:t>   if ‘</a:t>
            </a:r>
            <a:r>
              <a:rPr lang="en-US" sz="1200" dirty="0" err="1" smtClean="0"/>
              <a:t>tag.in</a:t>
            </a:r>
            <a:r>
              <a:rPr lang="en-US" sz="1200" dirty="0" smtClean="0"/>
              <a:t>’ is not </a:t>
            </a:r>
            <a:r>
              <a:rPr lang="en-US" sz="1200" dirty="0" err="1" smtClean="0"/>
              <a:t>exsited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    	copy files to PS</a:t>
            </a:r>
          </a:p>
          <a:p>
            <a:r>
              <a:rPr lang="en-US" sz="1200" dirty="0" smtClean="0"/>
              <a:t>	write file ‘</a:t>
            </a:r>
            <a:r>
              <a:rPr lang="en-US" sz="1200" dirty="0" err="1" smtClean="0"/>
              <a:t>tag.in</a:t>
            </a:r>
            <a:r>
              <a:rPr lang="en-US" sz="1200" dirty="0" smtClean="0"/>
              <a:t>’ on PS</a:t>
            </a:r>
          </a:p>
          <a:p>
            <a:pPr lvl="1"/>
            <a:endParaRPr lang="en-US" sz="1200" dirty="0"/>
          </a:p>
        </p:txBody>
      </p:sp>
      <p:sp>
        <p:nvSpPr>
          <p:cNvPr id="59" name="Process 58"/>
          <p:cNvSpPr/>
          <p:nvPr/>
        </p:nvSpPr>
        <p:spPr>
          <a:xfrm>
            <a:off x="6358468" y="4417872"/>
            <a:ext cx="2132806" cy="160192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1200" dirty="0" smtClean="0"/>
              <a:t> Downloading output files </a:t>
            </a:r>
          </a:p>
          <a:p>
            <a:r>
              <a:rPr lang="en-US" sz="1200" dirty="0" smtClean="0"/>
              <a:t>  from PS </a:t>
            </a:r>
          </a:p>
          <a:p>
            <a:r>
              <a:rPr lang="en-US" sz="1200" dirty="0" smtClean="0"/>
              <a:t>  to local experimental machine </a:t>
            </a:r>
          </a:p>
          <a:p>
            <a:endParaRPr lang="en-US" sz="1200" dirty="0" smtClean="0"/>
          </a:p>
          <a:p>
            <a:r>
              <a:rPr lang="en-US" sz="1200" dirty="0" smtClean="0"/>
              <a:t>   if ‘</a:t>
            </a:r>
            <a:r>
              <a:rPr lang="en-US" sz="1200" dirty="0" err="1" smtClean="0"/>
              <a:t>tag.out</a:t>
            </a:r>
            <a:r>
              <a:rPr lang="en-US" sz="1200" dirty="0" smtClean="0"/>
              <a:t>’ is not </a:t>
            </a:r>
            <a:r>
              <a:rPr lang="en-US" sz="1200" dirty="0" err="1" smtClean="0"/>
              <a:t>exsited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    	copy files from PS</a:t>
            </a:r>
          </a:p>
          <a:p>
            <a:r>
              <a:rPr lang="en-US" sz="1200" dirty="0" smtClean="0"/>
              <a:t>	write file ‘</a:t>
            </a:r>
            <a:r>
              <a:rPr lang="en-US" sz="1200" dirty="0" err="1" smtClean="0"/>
              <a:t>tag.out</a:t>
            </a:r>
            <a:r>
              <a:rPr lang="en-US" sz="1200" dirty="0" smtClean="0"/>
              <a:t>’ on PS</a:t>
            </a:r>
          </a:p>
          <a:p>
            <a:pPr lvl="1"/>
            <a:endParaRPr lang="en-US" sz="1200" dirty="0"/>
          </a:p>
        </p:txBody>
      </p:sp>
      <p:sp>
        <p:nvSpPr>
          <p:cNvPr id="65" name="Curved Right Arrow 64"/>
          <p:cNvSpPr/>
          <p:nvPr/>
        </p:nvSpPr>
        <p:spPr>
          <a:xfrm rot="3362832">
            <a:off x="5168083" y="739807"/>
            <a:ext cx="338668" cy="104259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Right Arrow 65"/>
          <p:cNvSpPr/>
          <p:nvPr/>
        </p:nvSpPr>
        <p:spPr>
          <a:xfrm rot="18512805" flipH="1">
            <a:off x="6503662" y="740087"/>
            <a:ext cx="359721" cy="104259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an 59"/>
          <p:cNvSpPr/>
          <p:nvPr/>
        </p:nvSpPr>
        <p:spPr>
          <a:xfrm>
            <a:off x="5337417" y="533400"/>
            <a:ext cx="1291983" cy="8282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PetaShare</a:t>
            </a:r>
            <a:endParaRPr lang="en-US" b="1" dirty="0" smtClean="0"/>
          </a:p>
          <a:p>
            <a:pPr algn="ctr"/>
            <a:r>
              <a:rPr lang="en-US" b="1" dirty="0" smtClean="0"/>
              <a:t>(storage)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31" y="1500187"/>
            <a:ext cx="8779669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/>
          <p:nvPr/>
        </p:nvGrpSpPr>
        <p:grpSpPr>
          <a:xfrm>
            <a:off x="-1905000" y="1002268"/>
            <a:ext cx="11658600" cy="5855732"/>
            <a:chOff x="-2819400" y="1002268"/>
            <a:chExt cx="11658600" cy="5855732"/>
          </a:xfrm>
        </p:grpSpPr>
        <p:sp>
          <p:nvSpPr>
            <p:cNvPr id="5" name="Rectangle 4"/>
            <p:cNvSpPr/>
            <p:nvPr/>
          </p:nvSpPr>
          <p:spPr>
            <a:xfrm>
              <a:off x="2057400" y="2895600"/>
              <a:ext cx="2133600" cy="1066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Black Oil</a:t>
              </a:r>
              <a:br>
                <a:rPr lang="sv-SE" dirty="0" smtClean="0"/>
              </a:br>
              <a:r>
                <a:rPr lang="sv-SE" dirty="0" smtClean="0"/>
                <a:t>Reservoir</a:t>
              </a:r>
              <a:br>
                <a:rPr lang="sv-SE" dirty="0" smtClean="0"/>
              </a:br>
              <a:r>
                <a:rPr lang="sv-SE" dirty="0" smtClean="0"/>
                <a:t>Simulation</a:t>
              </a:r>
              <a:endParaRPr lang="sv-S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2895600"/>
              <a:ext cx="2133600" cy="1066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altLang="ko-KR" dirty="0" smtClean="0"/>
                <a:t>EnKF (Ensemble Karman Filter)</a:t>
              </a:r>
              <a:br>
                <a:rPr lang="sv-SE" altLang="ko-KR" dirty="0" smtClean="0"/>
              </a:br>
              <a:r>
                <a:rPr lang="sv-SE" altLang="ko-KR" dirty="0" smtClean="0"/>
                <a:t>Simulations</a:t>
              </a:r>
              <a:endParaRPr lang="sv-SE" altLang="ko-KR" dirty="0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2971800" y="1371600"/>
              <a:ext cx="1447800" cy="9906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Source</a:t>
              </a:r>
              <a:br>
                <a:rPr lang="sv-SE" dirty="0" smtClean="0"/>
              </a:br>
              <a:r>
                <a:rPr lang="sv-SE" dirty="0" smtClean="0"/>
                <a:t>Code</a:t>
              </a:r>
              <a:endParaRPr lang="sv-SE" dirty="0"/>
            </a:p>
          </p:txBody>
        </p:sp>
        <p:sp>
          <p:nvSpPr>
            <p:cNvPr id="10" name="Flowchart: Document 9"/>
            <p:cNvSpPr/>
            <p:nvPr/>
          </p:nvSpPr>
          <p:spPr>
            <a:xfrm>
              <a:off x="4724400" y="1371600"/>
              <a:ext cx="1447800" cy="9906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Source</a:t>
              </a:r>
              <a:br>
                <a:rPr lang="sv-SE" dirty="0" smtClean="0"/>
              </a:br>
              <a:r>
                <a:rPr lang="sv-SE" dirty="0" smtClean="0"/>
                <a:t>Code</a:t>
              </a:r>
              <a:endParaRPr lang="sv-SE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667000" y="4495800"/>
              <a:ext cx="914400" cy="1066800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76200" y="4495800"/>
              <a:ext cx="1828800" cy="1066800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Experiments</a:t>
              </a:r>
              <a:endParaRPr lang="sv-S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2819400" y="4495800"/>
              <a:ext cx="1752600" cy="1066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Experimental Mockup/</a:t>
              </a:r>
              <a:br>
                <a:rPr lang="sv-SE" dirty="0" smtClean="0"/>
              </a:br>
              <a:r>
                <a:rPr lang="sv-SE" dirty="0" smtClean="0"/>
                <a:t>Configuration</a:t>
              </a:r>
              <a:endParaRPr lang="sv-SE" dirty="0"/>
            </a:p>
          </p:txBody>
        </p:sp>
        <p:cxnSp>
          <p:nvCxnSpPr>
            <p:cNvPr id="15" name="Straight Arrow Connector 14"/>
            <p:cNvCxnSpPr>
              <a:stCxn id="13" idx="3"/>
              <a:endCxn id="12" idx="1"/>
            </p:cNvCxnSpPr>
            <p:nvPr/>
          </p:nvCxnSpPr>
          <p:spPr>
            <a:xfrm>
              <a:off x="-1066800" y="5029200"/>
              <a:ext cx="1143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1" idx="2"/>
            </p:cNvCxnSpPr>
            <p:nvPr/>
          </p:nvCxnSpPr>
          <p:spPr>
            <a:xfrm>
              <a:off x="1905000" y="5029200"/>
              <a:ext cx="762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3"/>
              <a:endCxn id="7" idx="1"/>
            </p:cNvCxnSpPr>
            <p:nvPr/>
          </p:nvCxnSpPr>
          <p:spPr>
            <a:xfrm>
              <a:off x="4191000" y="3429000"/>
              <a:ext cx="762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1"/>
              <a:endCxn id="5" idx="2"/>
            </p:cNvCxnSpPr>
            <p:nvPr/>
          </p:nvCxnSpPr>
          <p:spPr>
            <a:xfrm flipV="1">
              <a:off x="3124200" y="3962400"/>
              <a:ext cx="0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9" idx="2"/>
              <a:endCxn id="5" idx="0"/>
            </p:cNvCxnSpPr>
            <p:nvPr/>
          </p:nvCxnSpPr>
          <p:spPr>
            <a:xfrm rot="5400000">
              <a:off x="3110505" y="2310405"/>
              <a:ext cx="598890" cy="571500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0" idx="2"/>
              <a:endCxn id="7" idx="0"/>
            </p:cNvCxnSpPr>
            <p:nvPr/>
          </p:nvCxnSpPr>
          <p:spPr>
            <a:xfrm rot="16200000" flipH="1">
              <a:off x="5434605" y="2310405"/>
              <a:ext cx="598890" cy="571500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-1143000" y="50292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Manual Transfer</a:t>
              </a:r>
              <a:endParaRPr lang="sv-S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" y="552586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Manual Operation</a:t>
              </a:r>
              <a:endParaRPr lang="sv-S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52600" y="5029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Storing</a:t>
              </a:r>
              <a:endParaRPr lang="sv-SE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2362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Versioning</a:t>
              </a:r>
              <a:endParaRPr lang="sv-SE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15000" y="2362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Versioning</a:t>
              </a:r>
              <a:endParaRPr lang="sv-S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1800" y="1002268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Manual Changes/Editing</a:t>
              </a:r>
              <a:endParaRPr lang="sv-SE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" y="33528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Runtime Environment</a:t>
              </a:r>
              <a:endParaRPr lang="sv-SE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9400" y="3962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Dataset</a:t>
              </a:r>
              <a:br>
                <a:rPr lang="sv-SE" dirty="0" smtClean="0"/>
              </a:br>
              <a:r>
                <a:rPr lang="sv-SE" dirty="0" smtClean="0"/>
                <a:t>Transfer</a:t>
              </a:r>
              <a:endParaRPr lang="sv-S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3000" y="3925669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Runtime Environment</a:t>
              </a:r>
              <a:endParaRPr lang="sv-S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34290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Dataset</a:t>
              </a:r>
              <a:br>
                <a:rPr lang="sv-SE" dirty="0" smtClean="0"/>
              </a:br>
              <a:r>
                <a:rPr lang="sv-SE" dirty="0" smtClean="0"/>
                <a:t>Transfer</a:t>
              </a:r>
              <a:endParaRPr lang="sv-SE" dirty="0"/>
            </a:p>
          </p:txBody>
        </p:sp>
        <p:sp>
          <p:nvSpPr>
            <p:cNvPr id="44" name="Flowchart: Magnetic Disk 43"/>
            <p:cNvSpPr/>
            <p:nvPr/>
          </p:nvSpPr>
          <p:spPr>
            <a:xfrm>
              <a:off x="7543800" y="4419600"/>
              <a:ext cx="1295400" cy="2438400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24600" y="35814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29000" y="35814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43800" y="48006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43800" y="57150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43800" y="52578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53" name="Curved Connector 52"/>
            <p:cNvCxnSpPr>
              <a:stCxn id="46" idx="3"/>
              <a:endCxn id="49" idx="1"/>
            </p:cNvCxnSpPr>
            <p:nvPr/>
          </p:nvCxnSpPr>
          <p:spPr>
            <a:xfrm>
              <a:off x="4191000" y="3962400"/>
              <a:ext cx="3352800" cy="1676400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11" idx="4"/>
              <a:endCxn id="48" idx="1"/>
            </p:cNvCxnSpPr>
            <p:nvPr/>
          </p:nvCxnSpPr>
          <p:spPr>
            <a:xfrm>
              <a:off x="3581400" y="5029200"/>
              <a:ext cx="3962400" cy="1066800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45" idx="3"/>
              <a:endCxn id="47" idx="1"/>
            </p:cNvCxnSpPr>
            <p:nvPr/>
          </p:nvCxnSpPr>
          <p:spPr>
            <a:xfrm>
              <a:off x="7086600" y="3962400"/>
              <a:ext cx="457200" cy="1219200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334000" y="5421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Archiving</a:t>
              </a:r>
              <a:endParaRPr lang="sv-SE" dirty="0"/>
            </a:p>
          </p:txBody>
        </p:sp>
      </p:grpSp>
      <p:cxnSp>
        <p:nvCxnSpPr>
          <p:cNvPr id="51" name="구부러진 연결선 50"/>
          <p:cNvCxnSpPr>
            <a:stCxn id="45" idx="3"/>
            <a:endCxn id="11" idx="4"/>
          </p:cNvCxnSpPr>
          <p:nvPr/>
        </p:nvCxnSpPr>
        <p:spPr>
          <a:xfrm flipH="1">
            <a:off x="4495800" y="3962400"/>
            <a:ext cx="3505200" cy="1066800"/>
          </a:xfrm>
          <a:prstGeom prst="curvedConnector3">
            <a:avLst>
              <a:gd name="adj1" fmla="val 91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292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Monitoring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52400" y="228600"/>
            <a:ext cx="8839200" cy="6477000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  <a:alpha val="3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vel 27"/>
          <p:cNvSpPr/>
          <p:nvPr/>
        </p:nvSpPr>
        <p:spPr>
          <a:xfrm>
            <a:off x="685800" y="1828800"/>
            <a:ext cx="1941511" cy="3011270"/>
          </a:xfrm>
          <a:prstGeom prst="bevel">
            <a:avLst>
              <a:gd name="adj" fmla="val 71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/>
              <a:t>n</a:t>
            </a:r>
            <a:r>
              <a:rPr lang="en-US" sz="2000" b="1" dirty="0" smtClean="0"/>
              <a:t> Reservoir Simulation</a:t>
            </a:r>
          </a:p>
          <a:p>
            <a:pPr algn="ctr"/>
            <a:endParaRPr lang="en-US" sz="2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779711" y="2426493"/>
            <a:ext cx="23454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Results from reservoir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sim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Will be input to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EnKF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855911" y="3238281"/>
            <a:ext cx="2044082" cy="158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79"/>
          <p:cNvGrpSpPr/>
          <p:nvPr/>
        </p:nvGrpSpPr>
        <p:grpSpPr>
          <a:xfrm>
            <a:off x="815024" y="3011269"/>
            <a:ext cx="1507487" cy="1447800"/>
            <a:chOff x="1068549" y="2497666"/>
            <a:chExt cx="1507487" cy="1447800"/>
          </a:xfrm>
        </p:grpSpPr>
        <p:sp>
          <p:nvSpPr>
            <p:cNvPr id="40" name="Left Brace 39"/>
            <p:cNvSpPr/>
            <p:nvPr/>
          </p:nvSpPr>
          <p:spPr>
            <a:xfrm>
              <a:off x="1447800" y="2497666"/>
              <a:ext cx="228600" cy="14478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8549" y="2921520"/>
              <a:ext cx="311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839834" y="25146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837670" y="25908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839434" y="26670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837270" y="27432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onnector 63"/>
            <p:cNvSpPr/>
            <p:nvPr/>
          </p:nvSpPr>
          <p:spPr>
            <a:xfrm>
              <a:off x="2175935" y="3318935"/>
              <a:ext cx="45719" cy="45719"/>
            </a:xfrm>
            <a:prstGeom prst="flowChartConnector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onnector 64"/>
            <p:cNvSpPr/>
            <p:nvPr/>
          </p:nvSpPr>
          <p:spPr>
            <a:xfrm>
              <a:off x="2175932" y="3200400"/>
              <a:ext cx="45719" cy="45719"/>
            </a:xfrm>
            <a:prstGeom prst="flowChartConnector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onnector 65"/>
            <p:cNvSpPr/>
            <p:nvPr/>
          </p:nvSpPr>
          <p:spPr>
            <a:xfrm>
              <a:off x="2172548" y="3434080"/>
              <a:ext cx="45719" cy="45719"/>
            </a:xfrm>
            <a:prstGeom prst="flowChartConnector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831364" y="28178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829200" y="28940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830964" y="29702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828800" y="30464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831364" y="36560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829200" y="37322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830964" y="38084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828800" y="38846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Bevel 74"/>
          <p:cNvSpPr/>
          <p:nvPr/>
        </p:nvSpPr>
        <p:spPr>
          <a:xfrm>
            <a:off x="5218111" y="2630269"/>
            <a:ext cx="2514600" cy="10668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EnKF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Simulation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>
            <a:off x="3837384" y="2828576"/>
            <a:ext cx="457199" cy="4818855"/>
          </a:xfrm>
          <a:prstGeom prst="bentConnector3">
            <a:avLst>
              <a:gd name="adj1" fmla="val -155556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41406" y="5720715"/>
            <a:ext cx="2981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If new observation data are existed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16200000" flipH="1">
            <a:off x="6587595" y="5451785"/>
            <a:ext cx="762000" cy="723900"/>
          </a:xfrm>
          <a:prstGeom prst="bentConnector2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Process 101"/>
          <p:cNvSpPr/>
          <p:nvPr/>
        </p:nvSpPr>
        <p:spPr>
          <a:xfrm>
            <a:off x="7497507" y="5983069"/>
            <a:ext cx="921004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7" name="Diamond 116"/>
          <p:cNvSpPr/>
          <p:nvPr/>
        </p:nvSpPr>
        <p:spPr>
          <a:xfrm>
            <a:off x="5122860" y="4404882"/>
            <a:ext cx="2705101" cy="8923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Monitoring </a:t>
            </a:r>
            <a:r>
              <a:rPr lang="en-US" dirty="0" err="1" smtClean="0"/>
              <a:t>PetaShare</a:t>
            </a:r>
            <a:endParaRPr lang="en-US" dirty="0"/>
          </a:p>
        </p:txBody>
      </p:sp>
      <p:cxnSp>
        <p:nvCxnSpPr>
          <p:cNvPr id="123" name="Straight Arrow Connector 96"/>
          <p:cNvCxnSpPr/>
          <p:nvPr/>
        </p:nvCxnSpPr>
        <p:spPr>
          <a:xfrm rot="16200000" flipH="1">
            <a:off x="6231026" y="4034589"/>
            <a:ext cx="488771" cy="1"/>
          </a:xfrm>
          <a:prstGeom prst="bentConnector3">
            <a:avLst>
              <a:gd name="adj1" fmla="val 50000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n 132"/>
          <p:cNvSpPr/>
          <p:nvPr/>
        </p:nvSpPr>
        <p:spPr>
          <a:xfrm>
            <a:off x="685800" y="381000"/>
            <a:ext cx="1977541" cy="838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PetaShare</a:t>
            </a:r>
            <a:endParaRPr lang="en-US" b="1" dirty="0" smtClean="0"/>
          </a:p>
          <a:p>
            <a:pPr algn="ctr"/>
            <a:r>
              <a:rPr lang="en-US" b="1" dirty="0" smtClean="0"/>
              <a:t>(Observation data)</a:t>
            </a:r>
            <a:endParaRPr lang="en-US" dirty="0"/>
          </a:p>
        </p:txBody>
      </p:sp>
      <p:cxnSp>
        <p:nvCxnSpPr>
          <p:cNvPr id="134" name="Straight Arrow Connector 96"/>
          <p:cNvCxnSpPr/>
          <p:nvPr/>
        </p:nvCxnSpPr>
        <p:spPr>
          <a:xfrm rot="16200000" flipH="1">
            <a:off x="1421076" y="1508869"/>
            <a:ext cx="353303" cy="11032"/>
          </a:xfrm>
          <a:prstGeom prst="bentConnector3">
            <a:avLst>
              <a:gd name="adj1" fmla="val 50000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27558</TotalTime>
  <Words>149</Words>
  <Application>Microsoft Office PowerPoint</Application>
  <PresentationFormat>화면 슬라이드 쇼(4:3)</PresentationFormat>
  <Paragraphs>72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Inkwell</vt:lpstr>
      <vt:lpstr>슬라이드 1</vt:lpstr>
      <vt:lpstr>슬라이드 2</vt:lpstr>
      <vt:lpstr>슬라이드 3</vt:lpstr>
      <vt:lpstr>슬라이드 4</vt:lpstr>
    </vt:vector>
  </TitlesOfParts>
  <Company>LSU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 Kim</dc:creator>
  <cp:lastModifiedBy>Soon-Heum Ko</cp:lastModifiedBy>
  <cp:revision>280</cp:revision>
  <cp:lastPrinted>2011-05-03T15:15:43Z</cp:lastPrinted>
  <dcterms:created xsi:type="dcterms:W3CDTF">2011-09-28T14:09:43Z</dcterms:created>
  <dcterms:modified xsi:type="dcterms:W3CDTF">2011-09-28T16:03:24Z</dcterms:modified>
</cp:coreProperties>
</file>