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</a:t>
            </a:r>
            <a:r>
              <a:rPr lang="en-US" sz="2400" dirty="0" smtClean="0"/>
              <a:t> A </a:t>
            </a:r>
            <a:r>
              <a:rPr lang="en-US" sz="2400" dirty="0" err="1" smtClean="0"/>
              <a:t>Luckow</a:t>
            </a:r>
            <a:r>
              <a:rPr lang="en-US" sz="2400" dirty="0" smtClean="0"/>
              <a:t>, A </a:t>
            </a:r>
            <a:r>
              <a:rPr lang="en-US" sz="2400" dirty="0" err="1" smtClean="0"/>
              <a:t>Merzky</a:t>
            </a:r>
            <a:r>
              <a:rPr lang="en-US" sz="2400" dirty="0" smtClean="0"/>
              <a:t>, O Weidner</a:t>
            </a:r>
            <a:r>
              <a:rPr lang="en-US" sz="2100" dirty="0" smtClean="0"/>
              <a:t> 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</a:t>
            </a:r>
            <a:r>
              <a:rPr lang="en-US" sz="2100" dirty="0" smtClean="0">
                <a:solidFill>
                  <a:srgbClr val="800000"/>
                </a:solidFill>
              </a:rPr>
              <a:t>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  <a:endParaRPr lang="en-US" sz="21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</a:t>
            </a:r>
            <a:r>
              <a:rPr lang="en-US" sz="2800" dirty="0" smtClean="0"/>
              <a:t>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Separate grid technologies from production grid infrastructure (PGI) from grid/distributed applications</a:t>
            </a:r>
          </a:p>
          <a:p>
            <a:r>
              <a:rPr lang="en-US" dirty="0" smtClean="0"/>
              <a:t>Individual Grid technologies: </a:t>
            </a:r>
          </a:p>
          <a:p>
            <a:pPr lvl="1"/>
            <a:r>
              <a:rPr lang="en-US" dirty="0" smtClean="0"/>
              <a:t>Maturing, strengthening, seeing uptake</a:t>
            </a:r>
          </a:p>
          <a:p>
            <a:pPr lvl="2"/>
            <a:r>
              <a:rPr lang="en-US" dirty="0" smtClean="0"/>
              <a:t>Many grid technologies are to be found in cloud space</a:t>
            </a:r>
          </a:p>
          <a:p>
            <a:pPr lvl="1"/>
            <a:r>
              <a:rPr lang="en-US" dirty="0" smtClean="0"/>
              <a:t>Time-scales are consistent with academic/research </a:t>
            </a:r>
          </a:p>
          <a:p>
            <a:r>
              <a:rPr lang="en-US" dirty="0" smtClean="0"/>
              <a:t>Most PGI don’t work as GI, except for the determined/elite few!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Abstractions for developing distributed applications missing</a:t>
            </a:r>
          </a:p>
          <a:p>
            <a:pPr lvl="1"/>
            <a:r>
              <a:rPr lang="en-US" dirty="0" smtClean="0"/>
              <a:t>Still develop distributed applications as localized applications and then export to distributed environments a posteriori</a:t>
            </a:r>
          </a:p>
          <a:p>
            <a:pPr lvl="2"/>
            <a:r>
              <a:rPr lang="en-US" dirty="0" smtClean="0"/>
              <a:t>Need first principles distribution or a priori distribution in mind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Integrated end-to-end solutions from applications down onwards to the lower reaches of middleware</a:t>
            </a:r>
          </a:p>
          <a:p>
            <a:pPr lvl="1"/>
            <a:r>
              <a:rPr lang="en-US" dirty="0" smtClean="0"/>
              <a:t>There exist many moving parts and degrees-of-</a:t>
            </a:r>
            <a:r>
              <a:rPr lang="en-US" dirty="0" smtClean="0"/>
              <a:t>freedom</a:t>
            </a:r>
          </a:p>
          <a:p>
            <a:pPr lvl="2"/>
            <a:r>
              <a:rPr lang="en-US" dirty="0" smtClean="0"/>
              <a:t>Individual components exist, but not integrated within a consistent architecture</a:t>
            </a:r>
          </a:p>
          <a:p>
            <a:pPr lvl="1"/>
            <a:r>
              <a:rPr lang="en-US" dirty="0" smtClean="0"/>
              <a:t>Most PGI effort: Individual software, not application capabilities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 </a:t>
            </a:r>
            <a:r>
              <a:rPr lang="en-US" dirty="0" smtClean="0"/>
              <a:t>and Deeply Integrated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Lower-level Integration between middleware and hardware</a:t>
            </a:r>
          </a:p>
          <a:p>
            <a:pPr lvl="1"/>
            <a:r>
              <a:rPr lang="en-US" dirty="0" smtClean="0"/>
              <a:t>Upper-level integration between application and </a:t>
            </a:r>
            <a:r>
              <a:rPr lang="en-US" dirty="0" smtClean="0"/>
              <a:t>middleware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 out there but need to support effort to use test-beds to transition from experimental to production-grade.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1725</TotalTime>
  <Words>353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1994</cp:revision>
  <cp:lastPrinted>2010-11-03T18:37:11Z</cp:lastPrinted>
  <dcterms:created xsi:type="dcterms:W3CDTF">2011-07-04T13:07:07Z</dcterms:created>
  <dcterms:modified xsi:type="dcterms:W3CDTF">2011-07-04T13:41:23Z</dcterms:modified>
</cp:coreProperties>
</file>