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tools.loni.org/" TargetMode="External"/><Relationship Id="rId3" Type="http://schemas.openxmlformats.org/officeDocument/2006/relationships/hyperlink" Target="http://bit.ly/ff9c5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Bootstrapping SAGA on a “new” host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On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</a:t>
            </a:r>
            <a:r>
              <a:rPr lang="en-US" dirty="0" smtClean="0"/>
              <a:t>tools toolkit: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will be updated soon</a:t>
            </a:r>
          </a:p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  <a:endParaRPr lang="en-US" dirty="0" smtClean="0"/>
          </a:p>
          <a:p>
            <a:r>
              <a:rPr lang="en-US" dirty="0" smtClean="0"/>
              <a:t>Ongoing cyber</a:t>
            </a:r>
            <a:r>
              <a:rPr lang="en-US" dirty="0" smtClean="0"/>
              <a:t>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</a:p>
          <a:p>
            <a:r>
              <a:rPr lang="en-US" dirty="0" smtClean="0"/>
              <a:t>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condor </a:t>
            </a:r>
            <a:r>
              <a:rPr lang="en-US" dirty="0" smtClean="0"/>
              <a:t>Condor jobs)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requirements are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517</TotalTime>
  <Words>1040</Words>
  <Application>Microsoft Macintosh PowerPoint</Application>
  <PresentationFormat>On-screen Show (4:3)</PresentationFormat>
  <Paragraphs>106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129</cp:revision>
  <dcterms:created xsi:type="dcterms:W3CDTF">2010-11-29T03:22:49Z</dcterms:created>
  <dcterms:modified xsi:type="dcterms:W3CDTF">2010-11-29T03:43:05Z</dcterms:modified>
</cp:coreProperties>
</file>