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9" r:id="rId4"/>
    <p:sldId id="260" r:id="rId5"/>
    <p:sldId id="268" r:id="rId6"/>
    <p:sldId id="259" r:id="rId7"/>
    <p:sldId id="261" r:id="rId8"/>
    <p:sldId id="262" r:id="rId9"/>
    <p:sldId id="263" r:id="rId10"/>
    <p:sldId id="266" r:id="rId11"/>
    <p:sldId id="26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6407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-1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Components: Installation and Deployment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(Condor Adaptor)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Condor Client Tools (available at </a:t>
            </a:r>
            <a:r>
              <a:rPr lang="de-DE" dirty="0"/>
              <a:t>http://</a:t>
            </a:r>
            <a:r>
              <a:rPr lang="de-DE" dirty="0" err="1"/>
              <a:t>www.cs.wisc.edu</a:t>
            </a:r>
            <a:r>
              <a:rPr lang="de-DE" dirty="0"/>
              <a:t>/</a:t>
            </a:r>
            <a:r>
              <a:rPr lang="de-DE" dirty="0" err="1"/>
              <a:t>condor</a:t>
            </a:r>
            <a:r>
              <a:rPr lang="de-DE" dirty="0"/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Condor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127996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condor=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0288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SAGA_LOCATION must point to your Core Components installation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might help ;-) </a:t>
            </a:r>
          </a:p>
          <a:p>
            <a:r>
              <a:rPr lang="en-US" dirty="0" smtClean="0"/>
              <a:t>Each adaptor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861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 smtClean="0"/>
              <a:t>The SAGA build-system</a:t>
            </a:r>
          </a:p>
          <a:p>
            <a:r>
              <a:rPr lang="en-US" dirty="0" smtClean="0"/>
              <a:t>Mephisto: the easy way out</a:t>
            </a:r>
          </a:p>
          <a:p>
            <a:r>
              <a:rPr lang="en-US" dirty="0" smtClean="0"/>
              <a:t>Cyber-infrastructure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</a:t>
            </a:r>
          </a:p>
          <a:p>
            <a:pPr lvl="1"/>
            <a:r>
              <a:rPr lang="en-US" dirty="0" smtClean="0"/>
              <a:t>FutureGrid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The Easy Way Out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10602" y="1904613"/>
            <a:ext cx="9133398" cy="497437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Available Components /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799" y="1817641"/>
            <a:ext cx="8677014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Adaptor Name	SAGA Package	Requirements	</a:t>
            </a:r>
          </a:p>
          <a:p>
            <a:r>
              <a:rPr lang="en-US" dirty="0" smtClean="0"/>
              <a:t>AWS/EC2	</a:t>
            </a:r>
            <a:r>
              <a:rPr lang="en-US" dirty="0" err="1" smtClean="0"/>
              <a:t>saga::job</a:t>
            </a:r>
            <a:r>
              <a:rPr lang="en-US" dirty="0" smtClean="0"/>
              <a:t>	Amazon EC2 API tools	</a:t>
            </a:r>
          </a:p>
          <a:p>
            <a:r>
              <a:rPr lang="en-US" dirty="0" smtClean="0"/>
              <a:t>Condor	</a:t>
            </a:r>
            <a:r>
              <a:rPr lang="en-US" dirty="0" err="1" smtClean="0"/>
              <a:t>saga::job</a:t>
            </a:r>
            <a:r>
              <a:rPr lang="en-US" dirty="0" smtClean="0"/>
              <a:t>	Condor cmd. line tools	</a:t>
            </a:r>
          </a:p>
          <a:p>
            <a:r>
              <a:rPr lang="en-US" dirty="0" smtClean="0"/>
              <a:t>Local (Fork) Exec	</a:t>
            </a:r>
            <a:r>
              <a:rPr lang="en-US" dirty="0" err="1" smtClean="0"/>
              <a:t>saga::job</a:t>
            </a:r>
            <a:r>
              <a:rPr lang="en-US" dirty="0" smtClean="0"/>
              <a:t>	-	</a:t>
            </a:r>
          </a:p>
          <a:p>
            <a:r>
              <a:rPr lang="en-US" dirty="0" smtClean="0"/>
              <a:t>Local Files	</a:t>
            </a:r>
            <a:r>
              <a:rPr lang="en-US" dirty="0" err="1" smtClean="0"/>
              <a:t>saga::file</a:t>
            </a:r>
            <a:r>
              <a:rPr lang="en-US" dirty="0" smtClean="0"/>
              <a:t>	-	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	</a:t>
            </a:r>
            <a:r>
              <a:rPr lang="en-US" dirty="0" err="1" smtClean="0"/>
              <a:t>saga::advert</a:t>
            </a:r>
            <a:r>
              <a:rPr lang="en-US" dirty="0" smtClean="0"/>
              <a:t>	</a:t>
            </a:r>
            <a:r>
              <a:rPr lang="en-US" dirty="0" err="1" smtClean="0"/>
              <a:t>postgresql</a:t>
            </a:r>
            <a:r>
              <a:rPr lang="en-US" dirty="0" smtClean="0"/>
              <a:t> client libraries	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	</a:t>
            </a:r>
            <a:r>
              <a:rPr lang="en-US" dirty="0" err="1" smtClean="0"/>
              <a:t>saga::replica</a:t>
            </a:r>
            <a:r>
              <a:rPr lang="en-US" dirty="0" smtClean="0"/>
              <a:t>	</a:t>
            </a:r>
            <a:r>
              <a:rPr lang="en-US" dirty="0" err="1" smtClean="0"/>
              <a:t>postgresql</a:t>
            </a:r>
            <a:r>
              <a:rPr lang="en-US" dirty="0" smtClean="0"/>
              <a:t> client libraries	</a:t>
            </a:r>
          </a:p>
          <a:p>
            <a:r>
              <a:rPr lang="en-US" dirty="0" smtClean="0"/>
              <a:t>SQLite3	</a:t>
            </a:r>
            <a:r>
              <a:rPr lang="en-US" dirty="0" err="1" smtClean="0"/>
              <a:t>saga::advert</a:t>
            </a:r>
            <a:r>
              <a:rPr lang="en-US" dirty="0" smtClean="0"/>
              <a:t>	sqlite3 client libraries	</a:t>
            </a:r>
          </a:p>
          <a:p>
            <a:r>
              <a:rPr lang="en-US" dirty="0" smtClean="0"/>
              <a:t>SQLite3 	</a:t>
            </a:r>
            <a:r>
              <a:rPr lang="en-US" dirty="0" err="1" smtClean="0"/>
              <a:t>saga::replica</a:t>
            </a:r>
            <a:r>
              <a:rPr lang="en-US" dirty="0" smtClean="0"/>
              <a:t>	sqlite3 client libraries	</a:t>
            </a:r>
          </a:p>
          <a:p>
            <a:r>
              <a:rPr lang="en-US" dirty="0" err="1" smtClean="0"/>
              <a:t>gLite</a:t>
            </a:r>
            <a:r>
              <a:rPr lang="en-US" dirty="0" smtClean="0"/>
              <a:t> Cream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gLite</a:t>
            </a:r>
            <a:r>
              <a:rPr lang="en-US" dirty="0" smtClean="0"/>
              <a:t> Cream client-side libraries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GRAM2 / GRAM5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GridFTP</a:t>
            </a:r>
            <a:r>
              <a:rPr lang="en-US" dirty="0" smtClean="0"/>
              <a:t>	</a:t>
            </a:r>
            <a:r>
              <a:rPr lang="en-US" dirty="0" err="1" smtClean="0"/>
              <a:t>saga::file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RLS	</a:t>
            </a:r>
            <a:r>
              <a:rPr lang="en-US" dirty="0" err="1" smtClean="0"/>
              <a:t>saga::replica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GridSAM</a:t>
            </a:r>
            <a:r>
              <a:rPr lang="en-US" dirty="0" smtClean="0"/>
              <a:t>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OpenSSL</a:t>
            </a:r>
            <a:r>
              <a:rPr lang="en-US" dirty="0" smtClean="0"/>
              <a:t>	</a:t>
            </a:r>
          </a:p>
          <a:p>
            <a:r>
              <a:rPr lang="en-US" dirty="0" smtClean="0"/>
              <a:t>Platform LSF	</a:t>
            </a:r>
            <a:r>
              <a:rPr lang="en-US" dirty="0" err="1" smtClean="0"/>
              <a:t>saga::job</a:t>
            </a:r>
            <a:r>
              <a:rPr lang="en-US" dirty="0" smtClean="0"/>
              <a:t>	LSF cmd. line tools	</a:t>
            </a:r>
          </a:p>
          <a:p>
            <a:r>
              <a:rPr lang="en-US" dirty="0" smtClean="0"/>
              <a:t>NAREGI	</a:t>
            </a:r>
            <a:r>
              <a:rPr lang="en-US" dirty="0" err="1" smtClean="0"/>
              <a:t>saga::job</a:t>
            </a:r>
            <a:r>
              <a:rPr lang="en-US" dirty="0" smtClean="0"/>
              <a:t>	NAREGI cmd. line tools	</a:t>
            </a:r>
          </a:p>
          <a:p>
            <a:r>
              <a:rPr lang="en-US" dirty="0" smtClean="0"/>
              <a:t>PBS Pro	</a:t>
            </a:r>
            <a:r>
              <a:rPr lang="en-US" dirty="0" err="1" smtClean="0"/>
              <a:t>saga::job</a:t>
            </a:r>
            <a:r>
              <a:rPr lang="en-US" dirty="0" smtClean="0"/>
              <a:t>	PBS cmd. line tools	</a:t>
            </a:r>
          </a:p>
          <a:p>
            <a:r>
              <a:rPr lang="en-US" dirty="0" smtClean="0"/>
              <a:t>SSH 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	</a:t>
            </a:r>
          </a:p>
          <a:p>
            <a:r>
              <a:rPr lang="en-US" dirty="0" smtClean="0"/>
              <a:t>SCP	</a:t>
            </a:r>
            <a:r>
              <a:rPr lang="en-US" dirty="0" err="1" smtClean="0"/>
              <a:t>saga::file</a:t>
            </a:r>
            <a:r>
              <a:rPr lang="en-US" dirty="0" smtClean="0"/>
              <a:t>	fuse </a:t>
            </a:r>
            <a:r>
              <a:rPr lang="en-US" dirty="0" err="1" smtClean="0"/>
              <a:t>libs</a:t>
            </a:r>
            <a:r>
              <a:rPr lang="en-US" dirty="0" smtClean="0"/>
              <a:t>	</a:t>
            </a:r>
          </a:p>
          <a:p>
            <a:r>
              <a:rPr lang="en-US" dirty="0" smtClean="0"/>
              <a:t>Torque	</a:t>
            </a:r>
            <a:r>
              <a:rPr lang="en-US" dirty="0" err="1" smtClean="0"/>
              <a:t>saga::job</a:t>
            </a:r>
            <a:r>
              <a:rPr lang="en-US" dirty="0" smtClean="0"/>
              <a:t>	torque cmd. line tools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249</TotalTime>
  <Words>1113</Words>
  <Application>Microsoft Macintosh PowerPoint</Application>
  <PresentationFormat>On-screen Show (4:3)</PresentationFormat>
  <Paragraphs>130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SAGA Components: Installation and Deployment</vt:lpstr>
      <vt:lpstr>Outline</vt:lpstr>
      <vt:lpstr>Mephisto: The Easy Way Out</vt:lpstr>
      <vt:lpstr>Installation</vt:lpstr>
      <vt:lpstr>Latest Available Components / Adaptors</vt:lpstr>
      <vt:lpstr>Installation</vt:lpstr>
      <vt:lpstr>Installation (Core Components)</vt:lpstr>
      <vt:lpstr>Installation (Python Bindings)</vt:lpstr>
      <vt:lpstr>Installation (Globus Adaptors)</vt:lpstr>
      <vt:lpstr>Installation (Condor Adaptor)</vt:lpstr>
      <vt:lpstr>Installation Recap</vt:lpstr>
      <vt:lpstr>Configure Environment</vt:lpstr>
      <vt:lpstr>Test The Installation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68</cp:revision>
  <dcterms:created xsi:type="dcterms:W3CDTF">2010-11-28T03:26:28Z</dcterms:created>
  <dcterms:modified xsi:type="dcterms:W3CDTF">2010-11-28T03:27:58Z</dcterms:modified>
</cp:coreProperties>
</file>