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 </a:t>
            </a:r>
            <a:r>
              <a:rPr lang="en-US" sz="2400" dirty="0" err="1" smtClean="0"/>
              <a:t>Luckow</a:t>
            </a:r>
            <a:r>
              <a:rPr lang="en-US" sz="2400" dirty="0" smtClean="0"/>
              <a:t>, A </a:t>
            </a:r>
            <a:r>
              <a:rPr lang="en-US" sz="2400" dirty="0" err="1" smtClean="0"/>
              <a:t>Merzky</a:t>
            </a:r>
            <a:r>
              <a:rPr lang="en-US" sz="2400" dirty="0" smtClean="0"/>
              <a:t>, O Weidner</a:t>
            </a:r>
            <a:r>
              <a:rPr lang="en-US" sz="2100" dirty="0" smtClean="0"/>
              <a:t> 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technologies from production grid infrastructure (PGI) from grid/distributed applications</a:t>
            </a:r>
          </a:p>
          <a:p>
            <a:r>
              <a:rPr lang="en-US" dirty="0" smtClean="0"/>
              <a:t>Individual Grid technologies: </a:t>
            </a:r>
            <a:endParaRPr lang="en-US" dirty="0" smtClean="0"/>
          </a:p>
          <a:p>
            <a:pPr lvl="1"/>
            <a:r>
              <a:rPr lang="en-US" dirty="0" smtClean="0"/>
              <a:t>Mostly maturing</a:t>
            </a:r>
            <a:r>
              <a:rPr lang="en-US" dirty="0" smtClean="0"/>
              <a:t>, strengthening, seeing uptake</a:t>
            </a:r>
          </a:p>
          <a:p>
            <a:pPr lvl="2"/>
            <a:r>
              <a:rPr lang="en-US" dirty="0" smtClean="0"/>
              <a:t>Many grid technologies are to be found in cloud space</a:t>
            </a:r>
            <a:endParaRPr lang="en-US" dirty="0" smtClean="0"/>
          </a:p>
          <a:p>
            <a:pPr lvl="1"/>
            <a:r>
              <a:rPr lang="en-US" dirty="0" smtClean="0"/>
              <a:t>Federation </a:t>
            </a:r>
            <a:r>
              <a:rPr lang="en-US" dirty="0" smtClean="0"/>
              <a:t>does not have to be difficult, but is</a:t>
            </a:r>
            <a:r>
              <a:rPr lang="en-US" dirty="0" smtClean="0"/>
              <a:t> due to tech &amp; policy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security, underlying policy behind security token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PGI don’t work as GI, except for the determined/elite few</a:t>
            </a:r>
            <a:r>
              <a:rPr lang="en-US" dirty="0" smtClean="0"/>
              <a:t>!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Narrow Grids versus general-purpose grids </a:t>
            </a:r>
            <a:r>
              <a:rPr lang="en-US" sz="1730" i="1" dirty="0" smtClean="0"/>
              <a:t>[see Jha,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Fox et al]</a:t>
            </a:r>
          </a:p>
          <a:p>
            <a:r>
              <a:rPr lang="en-US" dirty="0" smtClean="0"/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Abstractions for developing distributed applications missing</a:t>
            </a:r>
          </a:p>
          <a:p>
            <a:pPr lvl="1"/>
            <a:r>
              <a:rPr lang="en-US" dirty="0" smtClean="0"/>
              <a:t>Still develop distributed applications as localized applications and then export to distributed environments a posteriori</a:t>
            </a:r>
          </a:p>
          <a:p>
            <a:pPr lvl="2"/>
            <a:r>
              <a:rPr lang="en-US" dirty="0" smtClean="0"/>
              <a:t>Need first principles distribution or a priori distribution in mind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end-to-end </a:t>
            </a:r>
            <a:r>
              <a:rPr lang="en-US" dirty="0" smtClean="0"/>
              <a:t>solutions</a:t>
            </a:r>
            <a:r>
              <a:rPr lang="en-US" dirty="0" smtClean="0"/>
              <a:t>: </a:t>
            </a:r>
            <a:r>
              <a:rPr lang="en-US" dirty="0" smtClean="0"/>
              <a:t>Applications </a:t>
            </a:r>
            <a:r>
              <a:rPr lang="en-US" dirty="0" smtClean="0"/>
              <a:t>down onwards to the lower reaches of middleware</a:t>
            </a:r>
          </a:p>
          <a:p>
            <a:pPr lvl="1"/>
            <a:r>
              <a:rPr lang="en-US" dirty="0" smtClean="0"/>
              <a:t>There 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</a:t>
            </a:r>
            <a:r>
              <a:rPr lang="en-US" dirty="0" smtClean="0"/>
              <a:t>  </a:t>
            </a:r>
            <a:r>
              <a:rPr lang="en-US" dirty="0" smtClean="0"/>
              <a:t>consistent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  <a:endParaRPr lang="en-US" dirty="0" smtClean="0"/>
          </a:p>
          <a:p>
            <a:pPr lvl="1"/>
            <a:r>
              <a:rPr lang="en-US" dirty="0" smtClean="0"/>
              <a:t>Most PGI effort: Individual software, not application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 disparate &amp; diverse </a:t>
            </a:r>
            <a:r>
              <a:rPr lang="en-US" dirty="0" smtClean="0"/>
              <a:t>software across levels?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 and Deeply Integrated Middleware</a:t>
            </a:r>
          </a:p>
          <a:p>
            <a:pPr lvl="1"/>
            <a:r>
              <a:rPr lang="en-US" dirty="0" smtClean="0"/>
              <a:t>Lower-level Integration between middleware and hardware</a:t>
            </a:r>
          </a:p>
          <a:p>
            <a:pPr lvl="1"/>
            <a:r>
              <a:rPr lang="en-US" dirty="0" smtClean="0"/>
              <a:t>Upper-level integration between application and middleware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 out there but need to support effort to use test-beds to transition from experimental to production-grade.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1751</TotalTime>
  <Words>414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2004</cp:revision>
  <cp:lastPrinted>2010-11-03T18:37:11Z</cp:lastPrinted>
  <dcterms:created xsi:type="dcterms:W3CDTF">2011-07-04T19:38:00Z</dcterms:created>
  <dcterms:modified xsi:type="dcterms:W3CDTF">2011-07-04T20:04:24Z</dcterms:modified>
</cp:coreProperties>
</file>