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68" autoAdjust="0"/>
  </p:normalViewPr>
  <p:slideViewPr>
    <p:cSldViewPr snapToGrid="0" snapToObjects="1">
      <p:cViewPr varScale="1">
        <p:scale>
          <a:sx n="121" d="100"/>
          <a:sy n="121" d="100"/>
        </p:scale>
        <p:origin x="-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947" y="2571586"/>
            <a:ext cx="7966954" cy="52322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10 PRINT “HELLO WORLD”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20 GOTO 10</a:t>
            </a:r>
            <a:endParaRPr lang="en-US" sz="1400" dirty="0"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136</TotalTime>
  <Words>13</Words>
  <Application>Microsoft Macintosh PowerPoint</Application>
  <PresentationFormat>On-screen Show 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Slide 1</vt:lpstr>
      <vt:lpstr>Slide 2</vt:lpstr>
      <vt:lpstr>Slide 3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32</cp:revision>
  <dcterms:created xsi:type="dcterms:W3CDTF">2010-08-25T10:50:34Z</dcterms:created>
  <dcterms:modified xsi:type="dcterms:W3CDTF">2010-08-25T10:53:26Z</dcterms:modified>
</cp:coreProperties>
</file>