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5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6.xml" ContentType="application/vnd.openxmlformats-officedocument.theme+xml"/>
  <Override PartName="/ppt/slideLayouts/slideLayout45.xml" ContentType="application/vnd.openxmlformats-officedocument.presentationml.slideLayout+xml"/>
  <Override PartName="/ppt/theme/theme7.xml" ContentType="application/vnd.openxmlformats-officedocument.theme+xml"/>
  <Override PartName="/ppt/slideLayouts/slideLayout46.xml" ContentType="application/vnd.openxmlformats-officedocument.presentationml.slideLayout+xml"/>
  <Override PartName="/ppt/theme/theme8.xml" ContentType="application/vnd.openxmlformats-officedocument.theme+xml"/>
  <Override PartName="/ppt/slideLayouts/slideLayout47.xml" ContentType="application/vnd.openxmlformats-officedocument.presentationml.slideLayout+xml"/>
  <Override PartName="/ppt/theme/theme9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10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11.xml" ContentType="application/vnd.openxmlformats-officedocument.theme+xml"/>
  <Override PartName="/ppt/slideLayouts/slideLayout68.xml" ContentType="application/vnd.openxmlformats-officedocument.presentationml.slideLayout+xml"/>
  <Override PartName="/ppt/theme/theme12.xml" ContentType="application/vnd.openxmlformats-officedocument.theme+xml"/>
  <Override PartName="/ppt/slideLayouts/slideLayout69.xml" ContentType="application/vnd.openxmlformats-officedocument.presentationml.slideLayout+xml"/>
  <Override PartName="/ppt/theme/theme13.xml" ContentType="application/vnd.openxmlformats-officedocument.theme+xml"/>
  <Override PartName="/ppt/slideLayouts/slideLayout70.xml" ContentType="application/vnd.openxmlformats-officedocument.presentationml.slideLayout+xml"/>
  <Override PartName="/ppt/theme/theme14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15.xml" ContentType="application/vnd.openxmlformats-officedocument.theme+xml"/>
  <Override PartName="/ppt/theme/theme1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7" r:id="rId2"/>
    <p:sldMasterId id="2147483679" r:id="rId3"/>
    <p:sldMasterId id="2147483681" r:id="rId4"/>
    <p:sldMasterId id="2147483683" r:id="rId5"/>
    <p:sldMasterId id="2147483689" r:id="rId6"/>
    <p:sldMasterId id="2147483706" r:id="rId7"/>
    <p:sldMasterId id="2147483708" r:id="rId8"/>
    <p:sldMasterId id="2147483710" r:id="rId9"/>
    <p:sldMasterId id="2147483712" r:id="rId10"/>
    <p:sldMasterId id="2147483718" r:id="rId11"/>
    <p:sldMasterId id="2147483735" r:id="rId12"/>
    <p:sldMasterId id="2147483737" r:id="rId13"/>
    <p:sldMasterId id="2147483739" r:id="rId14"/>
    <p:sldMasterId id="2147483741" r:id="rId15"/>
  </p:sldMasterIdLst>
  <p:notesMasterIdLst>
    <p:notesMasterId r:id="rId29"/>
  </p:notesMasterIdLst>
  <p:sldIdLst>
    <p:sldId id="293" r:id="rId16"/>
    <p:sldId id="294" r:id="rId17"/>
    <p:sldId id="311" r:id="rId18"/>
    <p:sldId id="317" r:id="rId19"/>
    <p:sldId id="315" r:id="rId20"/>
    <p:sldId id="314" r:id="rId21"/>
    <p:sldId id="319" r:id="rId22"/>
    <p:sldId id="316" r:id="rId23"/>
    <p:sldId id="318" r:id="rId24"/>
    <p:sldId id="321" r:id="rId25"/>
    <p:sldId id="320" r:id="rId26"/>
    <p:sldId id="323" r:id="rId27"/>
    <p:sldId id="322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0" autoAdjust="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9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5.xml"/><Relationship Id="rId21" Type="http://schemas.openxmlformats.org/officeDocument/2006/relationships/slide" Target="slides/slide6.xml"/><Relationship Id="rId22" Type="http://schemas.openxmlformats.org/officeDocument/2006/relationships/slide" Target="slides/slide7.xml"/><Relationship Id="rId23" Type="http://schemas.openxmlformats.org/officeDocument/2006/relationships/slide" Target="slides/slide8.xml"/><Relationship Id="rId24" Type="http://schemas.openxmlformats.org/officeDocument/2006/relationships/slide" Target="slides/slide9.xml"/><Relationship Id="rId25" Type="http://schemas.openxmlformats.org/officeDocument/2006/relationships/slide" Target="slides/slide10.xml"/><Relationship Id="rId26" Type="http://schemas.openxmlformats.org/officeDocument/2006/relationships/slide" Target="slides/slide11.xml"/><Relationship Id="rId27" Type="http://schemas.openxmlformats.org/officeDocument/2006/relationships/slide" Target="slides/slide12.xml"/><Relationship Id="rId28" Type="http://schemas.openxmlformats.org/officeDocument/2006/relationships/slide" Target="slides/slide13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Master" Target="slideMasters/slideMaster9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Master" Target="slideMasters/slideMaster12.xml"/><Relationship Id="rId13" Type="http://schemas.openxmlformats.org/officeDocument/2006/relationships/slideMaster" Target="slideMasters/slideMaster13.xml"/><Relationship Id="rId14" Type="http://schemas.openxmlformats.org/officeDocument/2006/relationships/slideMaster" Target="slideMasters/slideMaster14.xml"/><Relationship Id="rId15" Type="http://schemas.openxmlformats.org/officeDocument/2006/relationships/slideMaster" Target="slideMasters/slideMaster15.xml"/><Relationship Id="rId16" Type="http://schemas.openxmlformats.org/officeDocument/2006/relationships/slide" Target="slides/slide1.xml"/><Relationship Id="rId17" Type="http://schemas.openxmlformats.org/officeDocument/2006/relationships/slide" Target="slides/slide2.xml"/><Relationship Id="rId18" Type="http://schemas.openxmlformats.org/officeDocument/2006/relationships/slide" Target="slides/slide3.xml"/><Relationship Id="rId19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5EB79-89E8-A94B-AC1A-54DCF624E5B2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6E2D0-3DA8-0A4F-9A90-3E1A8900A5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924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4.png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Relationship Id="rId2" Type="http://schemas.openxmlformats.org/officeDocument/2006/relationships/image" Target="../media/image1.png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Relationship Id="rId2" Type="http://schemas.openxmlformats.org/officeDocument/2006/relationships/image" Target="../media/image1.png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Relationship Id="rId2" Type="http://schemas.openxmlformats.org/officeDocument/2006/relationships/image" Target="../media/image1.png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Relationship Id="rId2" Type="http://schemas.openxmlformats.org/officeDocument/2006/relationships/image" Target="../media/image1.png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2157319"/>
            <a:ext cx="8923005" cy="877234"/>
          </a:xfrm>
          <a:prstGeom prst="rect">
            <a:avLst/>
          </a:prstGeom>
          <a:solidFill>
            <a:srgbClr val="424242"/>
          </a:solidFill>
          <a:ln>
            <a:noFill/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SAGA Helvetica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205" y="2251145"/>
            <a:ext cx="2892308" cy="707358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914400" y="3043020"/>
            <a:ext cx="8001000" cy="3814980"/>
          </a:xfrm>
          <a:solidFill>
            <a:srgbClr val="E4E6DE"/>
          </a:solidFill>
        </p:spPr>
        <p:txBody>
          <a:bodyPr lIns="274306" tIns="91435" bIns="91435" anchor="t" anchorCtr="0">
            <a:noAutofit/>
          </a:bodyPr>
          <a:lstStyle>
            <a:lvl1pPr>
              <a:defRPr sz="2000">
                <a:solidFill>
                  <a:srgbClr val="59595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580094" y="6492876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120588" y="6492876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>
            <a:lvl1pPr marL="0" indent="0" algn="l" defTabSz="914353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593" tIns="274306" rIns="274306" bIns="274306" rtlCol="0" anchor="t" anchorCtr="0">
            <a:normAutofit/>
          </a:bodyPr>
          <a:lstStyle>
            <a:lvl1pPr marL="0" indent="0" algn="l" defTabSz="914353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>
              <a:buNone/>
              <a:defRPr sz="1200"/>
            </a:lvl2pPr>
            <a:lvl3pPr marL="914353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3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>
            <a:lvl1pPr marL="0" indent="0" algn="l" defTabSz="914353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8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177" indent="0">
              <a:buNone/>
              <a:defRPr sz="2800"/>
            </a:lvl2pPr>
            <a:lvl3pPr marL="914353" indent="0">
              <a:buNone/>
              <a:defRPr sz="2400"/>
            </a:lvl3pPr>
            <a:lvl4pPr marL="1371530" indent="0">
              <a:buNone/>
              <a:defRPr sz="2000"/>
            </a:lvl4pPr>
            <a:lvl5pPr marL="1828706" indent="0">
              <a:buNone/>
              <a:defRPr sz="2000"/>
            </a:lvl5pPr>
            <a:lvl6pPr marL="2285883" indent="0">
              <a:buNone/>
              <a:defRPr sz="2000"/>
            </a:lvl6pPr>
            <a:lvl7pPr marL="2743060" indent="0">
              <a:buNone/>
              <a:defRPr sz="2000"/>
            </a:lvl7pPr>
            <a:lvl8pPr marL="3200236" indent="0">
              <a:buNone/>
              <a:defRPr sz="2000"/>
            </a:lvl8pPr>
            <a:lvl9pPr marL="3657413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593" tIns="274306" rIns="274306" bIns="274306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>
              <a:buNone/>
              <a:defRPr sz="1200"/>
            </a:lvl2pPr>
            <a:lvl3pPr marL="914353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3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marL="0" lvl="0" indent="0" algn="l" defTabSz="914353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53" bIns="137153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6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93" tIns="137153" rIns="274306" bIns="137153" rtlCol="0" anchor="t" anchorCtr="0">
            <a:normAutofit/>
          </a:bodyPr>
          <a:lstStyle>
            <a:lvl1pPr marL="0" indent="0" algn="l" defTabSz="914353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53" bIns="137153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6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93" tIns="137153" rIns="274306" bIns="137153" rtlCol="0" anchor="t" anchorCtr="0">
            <a:normAutofit/>
          </a:bodyPr>
          <a:lstStyle>
            <a:lvl1pPr marL="0" indent="0" algn="l" defTabSz="914353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53" bIns="137153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6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93" tIns="137153" rIns="274306" bIns="137153" rtlCol="0" anchor="t" anchorCtr="0">
            <a:normAutofit/>
          </a:bodyPr>
          <a:lstStyle>
            <a:lvl1pPr marL="0" indent="0" algn="l" defTabSz="914353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5"/>
            <a:ext cx="914400" cy="5533278"/>
          </a:xfrm>
        </p:spPr>
        <p:txBody>
          <a:bodyPr vert="eaVert" lIns="274306" tIns="685765" bIns="685765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7186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JSAGA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DCA5C55-3288-6B44-9CB7-F600EA5FB55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1496703"/>
            <a:ext cx="8923005" cy="1537850"/>
          </a:xfrm>
          <a:prstGeom prst="rect">
            <a:avLst/>
          </a:prstGeom>
          <a:solidFill>
            <a:srgbClr val="424242"/>
          </a:solidFill>
          <a:ln>
            <a:noFill/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3200" dirty="0" smtClean="0">
                <a:latin typeface="Arial Black"/>
                <a:cs typeface="Arial Black"/>
              </a:rPr>
              <a:t>DARE-NGS: Extensible and Scalable NGS Analytics on the High</a:t>
            </a:r>
            <a:r>
              <a:rPr lang="en-US" sz="3200" baseline="0" dirty="0" smtClean="0">
                <a:latin typeface="Arial Black"/>
                <a:cs typeface="Arial Black"/>
              </a:rPr>
              <a:t> Performance Distributed Resources</a:t>
            </a:r>
            <a:endParaRPr lang="en-US" sz="3200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914400" y="3043020"/>
            <a:ext cx="8001000" cy="3814980"/>
          </a:xfrm>
          <a:solidFill>
            <a:srgbClr val="E4E6DE"/>
          </a:solidFill>
        </p:spPr>
        <p:txBody>
          <a:bodyPr lIns="274306" tIns="91435" bIns="91435" anchor="t" anchorCtr="0">
            <a:noAutofit/>
          </a:bodyPr>
          <a:lstStyle>
            <a:lvl1pPr>
              <a:defRPr sz="2000">
                <a:solidFill>
                  <a:srgbClr val="59595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580094" y="6492876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120588" y="6492876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026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7966954" cy="4608884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/>
            </a:lvl1pPr>
            <a:lvl2pPr>
              <a:buClr>
                <a:schemeClr val="tx1">
                  <a:lumMod val="95000"/>
                  <a:lumOff val="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1"/>
          <p:cNvPicPr>
            <a:picLocks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4959" y="263714"/>
            <a:ext cx="786525" cy="709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914400" y="3043020"/>
            <a:ext cx="8001000" cy="3814980"/>
          </a:xfrm>
          <a:solidFill>
            <a:srgbClr val="E4E6DE"/>
          </a:solidFill>
        </p:spPr>
        <p:txBody>
          <a:bodyPr lIns="274306" tIns="91435" bIns="91435" anchor="t" anchorCtr="0">
            <a:noAutofit/>
          </a:bodyPr>
          <a:lstStyle>
            <a:lvl1pPr>
              <a:defRPr sz="2000">
                <a:solidFill>
                  <a:srgbClr val="59595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580094" y="6492876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120588" y="6492876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026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FDAE-5BDC-1B4F-BC4C-23C867CEBC21}" type="datetime1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2157319"/>
            <a:ext cx="8923005" cy="877234"/>
          </a:xfrm>
          <a:prstGeom prst="rect">
            <a:avLst/>
          </a:prstGeom>
          <a:solidFill>
            <a:srgbClr val="424242"/>
          </a:solidFill>
          <a:ln>
            <a:noFill/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SAGA Helvetica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26205" y="2251145"/>
            <a:ext cx="2892308" cy="707358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914400" y="3043020"/>
            <a:ext cx="8001000" cy="3814980"/>
          </a:xfrm>
          <a:solidFill>
            <a:srgbClr val="E4E6DE"/>
          </a:solidFill>
        </p:spPr>
        <p:txBody>
          <a:bodyPr lIns="274306" tIns="91435" bIns="91435" anchor="t" anchorCtr="0">
            <a:noAutofit/>
          </a:bodyPr>
          <a:lstStyle>
            <a:lvl1pPr>
              <a:defRPr sz="2000">
                <a:solidFill>
                  <a:srgbClr val="59595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580094" y="6492876"/>
            <a:ext cx="2133600" cy="365125"/>
          </a:xfrm>
        </p:spPr>
        <p:txBody>
          <a:bodyPr/>
          <a:lstStyle/>
          <a:p>
            <a:fld id="{ADB8239A-D789-5443-937F-338E3AE3D41C}" type="datetime1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120588" y="6492876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7966954" cy="4608884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/>
            </a:lvl1pPr>
            <a:lvl2pPr>
              <a:buClr>
                <a:schemeClr val="tx1">
                  <a:lumMod val="95000"/>
                  <a:lumOff val="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4AD4EB-88D0-C141-9474-CCD86A78CB94}" type="datetimeFigureOut">
              <a:rPr lang="en-US"/>
              <a:pPr>
                <a:defRPr/>
              </a:pPr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FD7D56-DFB1-7F41-B558-839B7F3832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2157319"/>
            <a:ext cx="8923005" cy="877234"/>
          </a:xfrm>
          <a:prstGeom prst="rect">
            <a:avLst/>
          </a:prstGeom>
          <a:solidFill>
            <a:srgbClr val="424242"/>
          </a:solidFill>
          <a:ln>
            <a:noFill/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SAGA Helvetica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205" y="2251145"/>
            <a:ext cx="2892308" cy="707358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914400" y="3043020"/>
            <a:ext cx="8001000" cy="3814980"/>
          </a:xfrm>
          <a:solidFill>
            <a:srgbClr val="E4E6DE"/>
          </a:solidFill>
        </p:spPr>
        <p:txBody>
          <a:bodyPr lIns="274306" tIns="91435" bIns="91435" anchor="t" anchorCtr="0">
            <a:noAutofit/>
          </a:bodyPr>
          <a:lstStyle>
            <a:lvl1pPr>
              <a:defRPr sz="2000">
                <a:solidFill>
                  <a:srgbClr val="59595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580094" y="6492876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120588" y="6492876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4990"/>
            <a:ext cx="8913813" cy="792651"/>
          </a:xfrm>
          <a:solidFill>
            <a:srgbClr val="424242"/>
          </a:solidFill>
        </p:spPr>
        <p:txBody>
          <a:bodyPr lIns="1097224" anchor="ctr" anchorCtr="0">
            <a:normAutofit/>
          </a:bodyPr>
          <a:lstStyle>
            <a:lvl1pPr>
              <a:defRPr sz="2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7534" y="2068618"/>
            <a:ext cx="7707367" cy="4197711"/>
          </a:xfrm>
        </p:spPr>
        <p:txBody>
          <a:bodyPr/>
          <a:lstStyle>
            <a:lvl1pPr>
              <a:buClr>
                <a:srgbClr val="8BACBD"/>
              </a:buClr>
              <a:defRPr/>
            </a:lvl1pPr>
            <a:lvl2pPr>
              <a:buClr>
                <a:srgbClr val="B5B5B5"/>
              </a:buClr>
              <a:defRPr/>
            </a:lvl2pPr>
            <a:lvl3pPr>
              <a:buClr>
                <a:srgbClr val="8BACBD"/>
              </a:buClr>
              <a:defRPr/>
            </a:lvl3pPr>
            <a:lvl4pPr>
              <a:buClr>
                <a:srgbClr val="B5B5B5"/>
              </a:buClr>
              <a:defRPr/>
            </a:lvl4pPr>
            <a:lvl5pPr>
              <a:buClr>
                <a:srgbClr val="8BACBD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pic>
        <p:nvPicPr>
          <p:cNvPr id="8" name="Picture 7" descr="SAGA Helvetica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98" y="334441"/>
            <a:ext cx="2282176" cy="558141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580094" y="6492876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120588" y="6492876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4990"/>
            <a:ext cx="8913813" cy="792651"/>
          </a:xfrm>
          <a:solidFill>
            <a:srgbClr val="424242"/>
          </a:solidFill>
        </p:spPr>
        <p:txBody>
          <a:bodyPr lIns="1097224" anchor="ctr" anchorCtr="0">
            <a:normAutofit/>
          </a:bodyPr>
          <a:lstStyle>
            <a:lvl1pPr>
              <a:defRPr sz="2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7534" y="2068618"/>
            <a:ext cx="7707367" cy="4197711"/>
          </a:xfrm>
        </p:spPr>
        <p:txBody>
          <a:bodyPr/>
          <a:lstStyle>
            <a:lvl1pPr>
              <a:buClr>
                <a:srgbClr val="8BACBD"/>
              </a:buClr>
              <a:defRPr/>
            </a:lvl1pPr>
            <a:lvl2pPr>
              <a:buClr>
                <a:srgbClr val="B5B5B5"/>
              </a:buClr>
              <a:defRPr/>
            </a:lvl2pPr>
            <a:lvl3pPr>
              <a:buClr>
                <a:srgbClr val="8BACBD"/>
              </a:buClr>
              <a:defRPr/>
            </a:lvl3pPr>
            <a:lvl4pPr>
              <a:buClr>
                <a:srgbClr val="B5B5B5"/>
              </a:buClr>
              <a:defRPr/>
            </a:lvl4pPr>
            <a:lvl5pPr>
              <a:buClr>
                <a:srgbClr val="8BACBD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pic>
        <p:nvPicPr>
          <p:cNvPr id="8" name="Picture 7" descr="SAGA Helvetica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98" y="334441"/>
            <a:ext cx="2282176" cy="558141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580094" y="6492876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120588" y="6492876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93" tIns="91435" rIns="274306" bIns="91435" rtlCol="0" anchor="t" anchorCtr="0"/>
          <a:lstStyle>
            <a:lvl1pPr marL="0" indent="0" algn="l" defTabSz="914353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659" tIns="45718" rIns="274306" bIns="45718" rtlCol="0" anchor="b" anchorCtr="0">
            <a:normAutofit/>
          </a:bodyPr>
          <a:lstStyle>
            <a:lvl1pPr marL="0" indent="0" algn="l" defTabSz="914353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593" tIns="91435" rIns="274306" bIns="91435" rtlCol="0" anchor="ctr" anchorCtr="0">
            <a:normAutofit/>
          </a:bodyPr>
          <a:lstStyle>
            <a:lvl1pPr marL="0" indent="0" algn="l" defTabSz="914353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77" indent="0">
              <a:buNone/>
              <a:defRPr sz="2000" b="1"/>
            </a:lvl2pPr>
            <a:lvl3pPr marL="914353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3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77" indent="0">
              <a:buNone/>
              <a:defRPr sz="2000" b="1"/>
            </a:lvl2pPr>
            <a:lvl3pPr marL="914353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3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6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>
            <a:lvl1pPr marL="0" indent="0" algn="l" defTabSz="914353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593" tIns="274306" rIns="274306" bIns="274306" rtlCol="0" anchor="t" anchorCtr="0">
            <a:normAutofit/>
          </a:bodyPr>
          <a:lstStyle>
            <a:lvl1pPr marL="0" indent="0" algn="l" defTabSz="914353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>
              <a:buNone/>
              <a:defRPr sz="1200"/>
            </a:lvl2pPr>
            <a:lvl3pPr marL="914353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3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>
            <a:lvl1pPr marL="0" indent="0" algn="l" defTabSz="914353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8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177" indent="0">
              <a:buNone/>
              <a:defRPr sz="2800"/>
            </a:lvl2pPr>
            <a:lvl3pPr marL="914353" indent="0">
              <a:buNone/>
              <a:defRPr sz="2400"/>
            </a:lvl3pPr>
            <a:lvl4pPr marL="1371530" indent="0">
              <a:buNone/>
              <a:defRPr sz="2000"/>
            </a:lvl4pPr>
            <a:lvl5pPr marL="1828706" indent="0">
              <a:buNone/>
              <a:defRPr sz="2000"/>
            </a:lvl5pPr>
            <a:lvl6pPr marL="2285883" indent="0">
              <a:buNone/>
              <a:defRPr sz="2000"/>
            </a:lvl6pPr>
            <a:lvl7pPr marL="2743060" indent="0">
              <a:buNone/>
              <a:defRPr sz="2000"/>
            </a:lvl7pPr>
            <a:lvl8pPr marL="3200236" indent="0">
              <a:buNone/>
              <a:defRPr sz="2000"/>
            </a:lvl8pPr>
            <a:lvl9pPr marL="3657413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593" tIns="274306" rIns="274306" bIns="274306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>
              <a:buNone/>
              <a:defRPr sz="1200"/>
            </a:lvl2pPr>
            <a:lvl3pPr marL="914353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3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marL="0" lvl="0" indent="0" algn="l" defTabSz="914353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53" bIns="137153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6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93" tIns="137153" rIns="274306" bIns="137153" rtlCol="0" anchor="t" anchorCtr="0">
            <a:normAutofit/>
          </a:bodyPr>
          <a:lstStyle>
            <a:lvl1pPr marL="0" indent="0" algn="l" defTabSz="914353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53" bIns="137153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6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93" tIns="137153" rIns="274306" bIns="137153" rtlCol="0" anchor="t" anchorCtr="0">
            <a:normAutofit/>
          </a:bodyPr>
          <a:lstStyle>
            <a:lvl1pPr marL="0" indent="0" algn="l" defTabSz="914353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4990"/>
            <a:ext cx="8913813" cy="792651"/>
          </a:xfrm>
          <a:solidFill>
            <a:srgbClr val="424242"/>
          </a:solidFill>
        </p:spPr>
        <p:txBody>
          <a:bodyPr lIns="1097224" anchor="ctr" anchorCtr="0">
            <a:normAutofit/>
          </a:bodyPr>
          <a:lstStyle>
            <a:lvl1pPr>
              <a:defRPr sz="2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7534" y="2068618"/>
            <a:ext cx="7707367" cy="4197711"/>
          </a:xfrm>
        </p:spPr>
        <p:txBody>
          <a:bodyPr/>
          <a:lstStyle>
            <a:lvl1pPr>
              <a:buClr>
                <a:srgbClr val="8BACBD"/>
              </a:buClr>
              <a:defRPr/>
            </a:lvl1pPr>
            <a:lvl2pPr>
              <a:buClr>
                <a:srgbClr val="B5B5B5"/>
              </a:buClr>
              <a:defRPr/>
            </a:lvl2pPr>
            <a:lvl3pPr>
              <a:buClr>
                <a:srgbClr val="8BACBD"/>
              </a:buClr>
              <a:defRPr/>
            </a:lvl3pPr>
            <a:lvl4pPr>
              <a:buClr>
                <a:srgbClr val="B5B5B5"/>
              </a:buClr>
              <a:defRPr/>
            </a:lvl4pPr>
            <a:lvl5pPr>
              <a:buClr>
                <a:srgbClr val="8BACBD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580094" y="6492876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120588" y="6492876"/>
            <a:ext cx="2895600" cy="365125"/>
          </a:xfrm>
        </p:spPr>
        <p:txBody>
          <a:bodyPr/>
          <a:lstStyle/>
          <a:p>
            <a:r>
              <a:rPr lang="en-US" dirty="0" smtClean="0"/>
              <a:t>Dynamic Application Runtime Environment</a:t>
            </a:r>
            <a:endParaRPr lang="en-US" dirty="0"/>
          </a:p>
        </p:txBody>
      </p:sp>
      <p:pic>
        <p:nvPicPr>
          <p:cNvPr id="4" name="Picture 3" descr="DAR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29" y="333258"/>
            <a:ext cx="1457344" cy="85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31368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53" bIns="137153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6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93" tIns="137153" rIns="274306" bIns="137153" rtlCol="0" anchor="t" anchorCtr="0">
            <a:normAutofit/>
          </a:bodyPr>
          <a:lstStyle>
            <a:lvl1pPr marL="0" indent="0" algn="l" defTabSz="914353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5"/>
            <a:ext cx="914400" cy="5533278"/>
          </a:xfrm>
        </p:spPr>
        <p:txBody>
          <a:bodyPr vert="eaVert" lIns="274306" tIns="685765" bIns="685765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71864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914400" y="3043020"/>
            <a:ext cx="8001000" cy="3814980"/>
          </a:xfrm>
          <a:solidFill>
            <a:srgbClr val="E4E6DE"/>
          </a:solidFill>
        </p:spPr>
        <p:txBody>
          <a:bodyPr lIns="274306" tIns="91435" bIns="91435" anchor="t" anchorCtr="0">
            <a:noAutofit/>
          </a:bodyPr>
          <a:lstStyle>
            <a:lvl1pPr>
              <a:defRPr sz="2000">
                <a:solidFill>
                  <a:srgbClr val="59595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580094" y="6492876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120588" y="6492876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026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JSAGA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DCA5C55-3288-6B44-9CB7-F600EA5FB55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7966954" cy="4608884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/>
            </a:lvl1pPr>
            <a:lvl2pPr>
              <a:buClr>
                <a:schemeClr val="tx1">
                  <a:lumMod val="95000"/>
                  <a:lumOff val="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1"/>
          <p:cNvPicPr>
            <a:picLocks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4959" y="263714"/>
            <a:ext cx="786525" cy="709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FDAE-5BDC-1B4F-BC4C-23C867CEBC21}" type="datetime1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93" tIns="91435" rIns="274306" bIns="91435" rtlCol="0" anchor="t" anchorCtr="0"/>
          <a:lstStyle>
            <a:lvl1pPr marL="0" indent="0" algn="l" defTabSz="914353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2157319"/>
            <a:ext cx="8923005" cy="877234"/>
          </a:xfrm>
          <a:prstGeom prst="rect">
            <a:avLst/>
          </a:prstGeom>
          <a:solidFill>
            <a:srgbClr val="424242"/>
          </a:solidFill>
          <a:ln>
            <a:noFill/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SAGA Helvetica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26205" y="2251145"/>
            <a:ext cx="2892308" cy="707358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914400" y="3043020"/>
            <a:ext cx="8001000" cy="3814980"/>
          </a:xfrm>
          <a:solidFill>
            <a:srgbClr val="E4E6DE"/>
          </a:solidFill>
        </p:spPr>
        <p:txBody>
          <a:bodyPr lIns="274306" tIns="91435" bIns="91435" anchor="t" anchorCtr="0">
            <a:noAutofit/>
          </a:bodyPr>
          <a:lstStyle>
            <a:lvl1pPr>
              <a:defRPr sz="2000">
                <a:solidFill>
                  <a:srgbClr val="59595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580094" y="6492876"/>
            <a:ext cx="2133600" cy="365125"/>
          </a:xfrm>
        </p:spPr>
        <p:txBody>
          <a:bodyPr/>
          <a:lstStyle/>
          <a:p>
            <a:fld id="{ADB8239A-D789-5443-937F-338E3AE3D41C}" type="datetime1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120588" y="6492876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7966954" cy="4608884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/>
            </a:lvl1pPr>
            <a:lvl2pPr>
              <a:buClr>
                <a:schemeClr val="tx1">
                  <a:lumMod val="95000"/>
                  <a:lumOff val="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4AD4EB-88D0-C141-9474-CCD86A78CB94}" type="datetimeFigureOut">
              <a:rPr lang="en-US"/>
              <a:pPr>
                <a:defRPr/>
              </a:pPr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FD7D56-DFB1-7F41-B558-839B7F3832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2157319"/>
            <a:ext cx="8923005" cy="877234"/>
          </a:xfrm>
          <a:prstGeom prst="rect">
            <a:avLst/>
          </a:prstGeom>
          <a:solidFill>
            <a:srgbClr val="424242"/>
          </a:solidFill>
          <a:ln>
            <a:noFill/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SAGA Helvetica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205" y="2251145"/>
            <a:ext cx="2892308" cy="707358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914400" y="3043020"/>
            <a:ext cx="8001000" cy="3814980"/>
          </a:xfrm>
          <a:solidFill>
            <a:srgbClr val="E4E6DE"/>
          </a:solidFill>
        </p:spPr>
        <p:txBody>
          <a:bodyPr lIns="274306" tIns="91435" bIns="91435" anchor="t" anchorCtr="0">
            <a:noAutofit/>
          </a:bodyPr>
          <a:lstStyle>
            <a:lvl1pPr>
              <a:defRPr sz="2000">
                <a:solidFill>
                  <a:srgbClr val="59595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580094" y="6492876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120588" y="6492876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4990"/>
            <a:ext cx="8913813" cy="792651"/>
          </a:xfrm>
          <a:solidFill>
            <a:srgbClr val="424242"/>
          </a:solidFill>
        </p:spPr>
        <p:txBody>
          <a:bodyPr lIns="1097224" anchor="ctr" anchorCtr="0">
            <a:normAutofit/>
          </a:bodyPr>
          <a:lstStyle>
            <a:lvl1pPr>
              <a:defRPr sz="2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7534" y="2068618"/>
            <a:ext cx="7707367" cy="4197711"/>
          </a:xfrm>
        </p:spPr>
        <p:txBody>
          <a:bodyPr/>
          <a:lstStyle>
            <a:lvl1pPr>
              <a:buClr>
                <a:srgbClr val="8BACBD"/>
              </a:buClr>
              <a:defRPr/>
            </a:lvl1pPr>
            <a:lvl2pPr>
              <a:buClr>
                <a:srgbClr val="B5B5B5"/>
              </a:buClr>
              <a:defRPr/>
            </a:lvl2pPr>
            <a:lvl3pPr>
              <a:buClr>
                <a:srgbClr val="8BACBD"/>
              </a:buClr>
              <a:defRPr/>
            </a:lvl3pPr>
            <a:lvl4pPr>
              <a:buClr>
                <a:srgbClr val="B5B5B5"/>
              </a:buClr>
              <a:defRPr/>
            </a:lvl4pPr>
            <a:lvl5pPr>
              <a:buClr>
                <a:srgbClr val="8BACBD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pic>
        <p:nvPicPr>
          <p:cNvPr id="8" name="Picture 7" descr="SAGA Helvetica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98" y="334441"/>
            <a:ext cx="2282176" cy="558141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580094" y="6492876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120588" y="6492876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93" tIns="91435" rIns="274306" bIns="91435" rtlCol="0" anchor="t" anchorCtr="0"/>
          <a:lstStyle>
            <a:lvl1pPr marL="0" indent="0" algn="l" defTabSz="914353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659" tIns="45718" rIns="274306" bIns="45718" rtlCol="0" anchor="b" anchorCtr="0">
            <a:normAutofit/>
          </a:bodyPr>
          <a:lstStyle>
            <a:lvl1pPr marL="0" indent="0" algn="l" defTabSz="914353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593" tIns="91435" rIns="274306" bIns="91435" rtlCol="0" anchor="ctr" anchorCtr="0">
            <a:normAutofit/>
          </a:bodyPr>
          <a:lstStyle>
            <a:lvl1pPr marL="0" indent="0" algn="l" defTabSz="914353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77" indent="0">
              <a:buNone/>
              <a:defRPr sz="2000" b="1"/>
            </a:lvl2pPr>
            <a:lvl3pPr marL="914353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3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77" indent="0">
              <a:buNone/>
              <a:defRPr sz="2000" b="1"/>
            </a:lvl2pPr>
            <a:lvl3pPr marL="914353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3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6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659" tIns="45718" rIns="274306" bIns="45718" rtlCol="0" anchor="b" anchorCtr="0">
            <a:normAutofit/>
          </a:bodyPr>
          <a:lstStyle>
            <a:lvl1pPr marL="0" indent="0" algn="l" defTabSz="914353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593" tIns="91435" rIns="274306" bIns="91435" rtlCol="0" anchor="ctr" anchorCtr="0">
            <a:normAutofit/>
          </a:bodyPr>
          <a:lstStyle>
            <a:lvl1pPr marL="0" indent="0" algn="l" defTabSz="914353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>
            <a:lvl1pPr marL="0" indent="0" algn="l" defTabSz="914353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593" tIns="274306" rIns="274306" bIns="274306" rtlCol="0" anchor="t" anchorCtr="0">
            <a:normAutofit/>
          </a:bodyPr>
          <a:lstStyle>
            <a:lvl1pPr marL="0" indent="0" algn="l" defTabSz="914353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>
              <a:buNone/>
              <a:defRPr sz="1200"/>
            </a:lvl2pPr>
            <a:lvl3pPr marL="914353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3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>
            <a:lvl1pPr marL="0" indent="0" algn="l" defTabSz="914353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8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177" indent="0">
              <a:buNone/>
              <a:defRPr sz="2800"/>
            </a:lvl2pPr>
            <a:lvl3pPr marL="914353" indent="0">
              <a:buNone/>
              <a:defRPr sz="2400"/>
            </a:lvl3pPr>
            <a:lvl4pPr marL="1371530" indent="0">
              <a:buNone/>
              <a:defRPr sz="2000"/>
            </a:lvl4pPr>
            <a:lvl5pPr marL="1828706" indent="0">
              <a:buNone/>
              <a:defRPr sz="2000"/>
            </a:lvl5pPr>
            <a:lvl6pPr marL="2285883" indent="0">
              <a:buNone/>
              <a:defRPr sz="2000"/>
            </a:lvl6pPr>
            <a:lvl7pPr marL="2743060" indent="0">
              <a:buNone/>
              <a:defRPr sz="2000"/>
            </a:lvl7pPr>
            <a:lvl8pPr marL="3200236" indent="0">
              <a:buNone/>
              <a:defRPr sz="2000"/>
            </a:lvl8pPr>
            <a:lvl9pPr marL="3657413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593" tIns="274306" rIns="274306" bIns="274306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>
              <a:buNone/>
              <a:defRPr sz="1200"/>
            </a:lvl2pPr>
            <a:lvl3pPr marL="914353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3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marL="0" lvl="0" indent="0" algn="l" defTabSz="914353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53" bIns="137153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6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93" tIns="137153" rIns="274306" bIns="137153" rtlCol="0" anchor="t" anchorCtr="0">
            <a:normAutofit/>
          </a:bodyPr>
          <a:lstStyle>
            <a:lvl1pPr marL="0" indent="0" algn="l" defTabSz="914353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53" bIns="137153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6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93" tIns="137153" rIns="274306" bIns="137153" rtlCol="0" anchor="t" anchorCtr="0">
            <a:normAutofit/>
          </a:bodyPr>
          <a:lstStyle>
            <a:lvl1pPr marL="0" indent="0" algn="l" defTabSz="914353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53" bIns="137153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6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93" tIns="137153" rIns="274306" bIns="137153" rtlCol="0" anchor="t" anchorCtr="0">
            <a:normAutofit/>
          </a:bodyPr>
          <a:lstStyle>
            <a:lvl1pPr marL="0" indent="0" algn="l" defTabSz="914353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5"/>
            <a:ext cx="914400" cy="5533278"/>
          </a:xfrm>
        </p:spPr>
        <p:txBody>
          <a:bodyPr vert="eaVert" lIns="274306" tIns="685765" bIns="685765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JSAGA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DCA5C55-3288-6B44-9CB7-F600EA5FB55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7966954" cy="4608884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/>
            </a:lvl1pPr>
            <a:lvl2pPr>
              <a:buClr>
                <a:schemeClr val="tx1">
                  <a:lumMod val="95000"/>
                  <a:lumOff val="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1"/>
          <p:cNvPicPr>
            <a:picLocks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4959" y="263714"/>
            <a:ext cx="786525" cy="709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FDAE-5BDC-1B4F-BC4C-23C867CEBC21}" type="datetime1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2157319"/>
            <a:ext cx="8923005" cy="877234"/>
          </a:xfrm>
          <a:prstGeom prst="rect">
            <a:avLst/>
          </a:prstGeom>
          <a:solidFill>
            <a:srgbClr val="424242"/>
          </a:solidFill>
          <a:ln>
            <a:noFill/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SAGA Helvetica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26205" y="2251145"/>
            <a:ext cx="2892308" cy="707358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914400" y="3043020"/>
            <a:ext cx="8001000" cy="3814980"/>
          </a:xfrm>
          <a:solidFill>
            <a:srgbClr val="E4E6DE"/>
          </a:solidFill>
        </p:spPr>
        <p:txBody>
          <a:bodyPr lIns="274306" tIns="91435" bIns="91435" anchor="t" anchorCtr="0">
            <a:noAutofit/>
          </a:bodyPr>
          <a:lstStyle>
            <a:lvl1pPr>
              <a:defRPr sz="2000">
                <a:solidFill>
                  <a:srgbClr val="59595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580094" y="6492876"/>
            <a:ext cx="2133600" cy="365125"/>
          </a:xfrm>
        </p:spPr>
        <p:txBody>
          <a:bodyPr/>
          <a:lstStyle/>
          <a:p>
            <a:fld id="{ADB8239A-D789-5443-937F-338E3AE3D41C}" type="datetime1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120588" y="6492876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7966954" cy="4608884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/>
            </a:lvl1pPr>
            <a:lvl2pPr>
              <a:buClr>
                <a:schemeClr val="tx1">
                  <a:lumMod val="95000"/>
                  <a:lumOff val="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4AD4EB-88D0-C141-9474-CCD86A78CB94}" type="datetimeFigureOut">
              <a:rPr lang="en-US"/>
              <a:pPr>
                <a:defRPr/>
              </a:pPr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FD7D56-DFB1-7F41-B558-839B7F3832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77" indent="0">
              <a:buNone/>
              <a:defRPr sz="2000" b="1"/>
            </a:lvl2pPr>
            <a:lvl3pPr marL="914353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3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77" indent="0">
              <a:buNone/>
              <a:defRPr sz="2000" b="1"/>
            </a:lvl2pPr>
            <a:lvl3pPr marL="914353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3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6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theme" Target="../theme/theme10.xml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9.xml"/></Relationships>
</file>

<file path=ppt/slideMasters/_rels/slideMaster1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3.xml"/><Relationship Id="rId12" Type="http://schemas.openxmlformats.org/officeDocument/2006/relationships/slideLayout" Target="../slideLayouts/slideLayout64.xml"/><Relationship Id="rId13" Type="http://schemas.openxmlformats.org/officeDocument/2006/relationships/slideLayout" Target="../slideLayouts/slideLayout65.xml"/><Relationship Id="rId14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67.xml"/><Relationship Id="rId16" Type="http://schemas.openxmlformats.org/officeDocument/2006/relationships/theme" Target="../theme/theme11.xml"/><Relationship Id="rId1" Type="http://schemas.openxmlformats.org/officeDocument/2006/relationships/slideLayout" Target="../slideLayouts/slideLayout53.xml"/><Relationship Id="rId2" Type="http://schemas.openxmlformats.org/officeDocument/2006/relationships/slideLayout" Target="../slideLayouts/slideLayout54.xml"/><Relationship Id="rId3" Type="http://schemas.openxmlformats.org/officeDocument/2006/relationships/slideLayout" Target="../slideLayouts/slideLayout55.xml"/><Relationship Id="rId4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7.xml"/><Relationship Id="rId6" Type="http://schemas.openxmlformats.org/officeDocument/2006/relationships/slideLayout" Target="../slideLayouts/slideLayout58.xml"/><Relationship Id="rId7" Type="http://schemas.openxmlformats.org/officeDocument/2006/relationships/slideLayout" Target="../slideLayouts/slideLayout59.xml"/><Relationship Id="rId8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2.xml"/></Relationships>
</file>

<file path=ppt/slideMasters/_rels/slideMaster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theme" Target="../theme/theme12.xml"/><Relationship Id="rId3" Type="http://schemas.openxmlformats.org/officeDocument/2006/relationships/image" Target="../media/image3.jpeg"/></Relationships>
</file>

<file path=ppt/slideMasters/_rels/slideMaster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Relationship Id="rId2" Type="http://schemas.openxmlformats.org/officeDocument/2006/relationships/theme" Target="../theme/theme13.xml"/><Relationship Id="rId3" Type="http://schemas.openxmlformats.org/officeDocument/2006/relationships/image" Target="../media/image4.png"/></Relationships>
</file>

<file path=ppt/slideMasters/_rels/slideMaster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Relationship Id="rId2" Type="http://schemas.openxmlformats.org/officeDocument/2006/relationships/theme" Target="../theme/theme14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theme" Target="../theme/theme15.xml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7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theme" Target="../theme/theme2.xml"/><Relationship Id="rId3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theme" Target="../theme/theme5.xml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42.xml"/><Relationship Id="rId16" Type="http://schemas.openxmlformats.org/officeDocument/2006/relationships/slideLayout" Target="../slideLayouts/slideLayout43.xml"/><Relationship Id="rId17" Type="http://schemas.openxmlformats.org/officeDocument/2006/relationships/slideLayout" Target="../slideLayouts/slideLayout44.xml"/><Relationship Id="rId18" Type="http://schemas.openxmlformats.org/officeDocument/2006/relationships/theme" Target="../theme/theme6.xml"/><Relationship Id="rId1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9.xml"/><Relationship Id="rId3" Type="http://schemas.openxmlformats.org/officeDocument/2006/relationships/slideLayout" Target="../slideLayouts/slideLayout30.xml"/><Relationship Id="rId4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5.xml"/><Relationship Id="rId9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7.xml"/></Relationships>
</file>

<file path=ppt/slideMasters/_rels/slideMaster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theme" Target="../theme/theme7.xml"/><Relationship Id="rId3" Type="http://schemas.openxmlformats.org/officeDocument/2006/relationships/image" Target="../media/image3.jpeg"/></Relationships>
</file>

<file path=ppt/slideMasters/_rels/slideMaster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theme" Target="../theme/theme8.xml"/><Relationship Id="rId3" Type="http://schemas.openxmlformats.org/officeDocument/2006/relationships/image" Target="../media/image4.png"/></Relationships>
</file>

<file path=ppt/slideMasters/_rels/slideMaster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3"/>
            <a:ext cx="7610476" cy="3670767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60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6"/>
            <a:ext cx="4572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47" r:id="rId2"/>
    <p:sldLayoutId id="2147483662" r:id="rId3"/>
    <p:sldLayoutId id="2147483749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0" indent="0" algn="l" defTabSz="914353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65" indent="-336532" algn="l" defTabSz="914353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4997" indent="-349232" algn="l" defTabSz="914353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530" indent="-336532" algn="l" defTabSz="914353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762" indent="-349232" algn="l" defTabSz="914353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5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60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6"/>
            <a:ext cx="4572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pic>
        <p:nvPicPr>
          <p:cNvPr id="9" name="Picture 1"/>
          <p:cNvPicPr>
            <a:picLocks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4959" y="263714"/>
            <a:ext cx="786525" cy="709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</p:sldLayoutIdLst>
  <p:txStyles>
    <p:titleStyle>
      <a:lvl1pPr marL="0" indent="0" algn="l" defTabSz="914353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65" indent="-336532" algn="l" defTabSz="914353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4997" indent="-349232" algn="l" defTabSz="914353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530" indent="-336532" algn="l" defTabSz="914353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762" indent="-349232" algn="l" defTabSz="914353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3"/>
            <a:ext cx="7610476" cy="3670767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60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6"/>
            <a:ext cx="4572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</p:sldLayoutIdLst>
  <p:txStyles>
    <p:titleStyle>
      <a:lvl1pPr marL="0" indent="0" algn="l" defTabSz="914353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65" indent="-336532" algn="l" defTabSz="914353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4997" indent="-349232" algn="l" defTabSz="914353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530" indent="-336532" algn="l" defTabSz="914353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762" indent="-349232" algn="l" defTabSz="914353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blurRad="63500" dist="107763" dir="2700000" algn="ctr" rotWithShape="0">
            <a:srgbClr val="000000">
              <a:alpha val="74998"/>
            </a:srgbClr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304800"/>
            <a:ext cx="5867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Cliquez et modifiez le titre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752600"/>
            <a:ext cx="8458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24601" y="65532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endParaRPr lang="fr-FR" dirty="0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" y="6553201"/>
            <a:ext cx="5486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>
                <a:solidFill>
                  <a:schemeClr val="tx2"/>
                </a:solidFill>
                <a:effectLst/>
                <a:latin typeface="+mn-lt"/>
              </a:defRPr>
            </a:lvl1pPr>
          </a:lstStyle>
          <a:p>
            <a:r>
              <a:rPr lang="en-US" dirty="0"/>
              <a:t>JSAGA</a:t>
            </a:r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5532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fld id="{36000226-7397-744D-8291-091D1E9C1F61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5pPr>
      <a:lvl6pPr marL="457177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6pPr>
      <a:lvl7pPr marL="914353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7pPr>
      <a:lvl8pPr marL="137153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8pPr>
      <a:lvl9pPr marL="1828706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12" indent="-285736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2942" indent="-228588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ＭＳ Ｐゴシック" charset="-128"/>
        </a:defRPr>
      </a:lvl3pPr>
      <a:lvl4pPr marL="1600118" indent="-228588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ＭＳ Ｐゴシック" charset="-128"/>
        </a:defRPr>
      </a:lvl4pPr>
      <a:lvl5pPr marL="2057295" indent="-228588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5pPr>
      <a:lvl6pPr marL="2514471" indent="-228588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6pPr>
      <a:lvl7pPr marL="2971648" indent="-228588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7pPr>
      <a:lvl8pPr marL="3428825" indent="-228588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8pPr>
      <a:lvl9pPr marL="3886001" indent="-228588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5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60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6"/>
            <a:ext cx="4572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pic>
        <p:nvPicPr>
          <p:cNvPr id="9" name="Picture 1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4959" y="263714"/>
            <a:ext cx="786525" cy="709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</p:sldLayoutIdLst>
  <p:txStyles>
    <p:titleStyle>
      <a:lvl1pPr marL="0" indent="0" algn="l" defTabSz="914353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65" indent="-336532" algn="l" defTabSz="914353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4997" indent="-349232" algn="l" defTabSz="914353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530" indent="-336532" algn="l" defTabSz="914353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762" indent="-349232" algn="l" defTabSz="914353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5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60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6"/>
            <a:ext cx="4572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</p:sldLayoutIdLst>
  <p:txStyles>
    <p:titleStyle>
      <a:lvl1pPr marL="0" indent="0" algn="l" defTabSz="914353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65" indent="-336532" algn="l" defTabSz="914353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4997" indent="-349232" algn="l" defTabSz="914353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530" indent="-336532" algn="l" defTabSz="914353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762" indent="-349232" algn="l" defTabSz="914353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5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60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6"/>
            <a:ext cx="4572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pic>
        <p:nvPicPr>
          <p:cNvPr id="9" name="Picture 1"/>
          <p:cNvPicPr>
            <a:picLocks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4959" y="263714"/>
            <a:ext cx="786525" cy="709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</p:sldLayoutIdLst>
  <p:txStyles>
    <p:titleStyle>
      <a:lvl1pPr marL="0" indent="0" algn="l" defTabSz="914353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65" indent="-336532" algn="l" defTabSz="914353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4997" indent="-349232" algn="l" defTabSz="914353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530" indent="-336532" algn="l" defTabSz="914353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762" indent="-349232" algn="l" defTabSz="914353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blurRad="63500" dist="107763" dir="2700000" algn="ctr" rotWithShape="0">
            <a:srgbClr val="000000">
              <a:alpha val="74998"/>
            </a:srgbClr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304800"/>
            <a:ext cx="5867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Cliquez et modifiez le titre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752600"/>
            <a:ext cx="8458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24601" y="65532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endParaRPr lang="fr-FR" dirty="0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" y="6553201"/>
            <a:ext cx="5486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>
                <a:solidFill>
                  <a:schemeClr val="tx2"/>
                </a:solidFill>
                <a:effectLst/>
                <a:latin typeface="+mn-lt"/>
              </a:defRPr>
            </a:lvl1pPr>
          </a:lstStyle>
          <a:p>
            <a:r>
              <a:rPr lang="en-US" dirty="0"/>
              <a:t>JSAGA</a:t>
            </a:r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5532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fld id="{36000226-7397-744D-8291-091D1E9C1F61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5pPr>
      <a:lvl6pPr marL="457177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6pPr>
      <a:lvl7pPr marL="914353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7pPr>
      <a:lvl8pPr marL="137153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8pPr>
      <a:lvl9pPr marL="1828706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12" indent="-285736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2942" indent="-228588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ＭＳ Ｐゴシック" charset="-128"/>
        </a:defRPr>
      </a:lvl3pPr>
      <a:lvl4pPr marL="1600118" indent="-228588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ＭＳ Ｐゴシック" charset="-128"/>
        </a:defRPr>
      </a:lvl4pPr>
      <a:lvl5pPr marL="2057295" indent="-228588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5pPr>
      <a:lvl6pPr marL="2514471" indent="-228588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6pPr>
      <a:lvl7pPr marL="2971648" indent="-228588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7pPr>
      <a:lvl8pPr marL="3428825" indent="-228588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8pPr>
      <a:lvl9pPr marL="3886001" indent="-228588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5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60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6"/>
            <a:ext cx="4572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pic>
        <p:nvPicPr>
          <p:cNvPr id="9" name="Picture 1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4959" y="263714"/>
            <a:ext cx="786525" cy="709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750" r:id="rId2"/>
  </p:sldLayoutIdLst>
  <p:txStyles>
    <p:titleStyle>
      <a:lvl1pPr marL="0" indent="0" algn="l" defTabSz="914353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65" indent="-336532" algn="l" defTabSz="914353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4997" indent="-349232" algn="l" defTabSz="914353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530" indent="-336532" algn="l" defTabSz="914353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762" indent="-349232" algn="l" defTabSz="914353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5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60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6"/>
            <a:ext cx="4572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xStyles>
    <p:titleStyle>
      <a:lvl1pPr marL="0" indent="0" algn="l" defTabSz="914353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65" indent="-336532" algn="l" defTabSz="914353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4997" indent="-349232" algn="l" defTabSz="914353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530" indent="-336532" algn="l" defTabSz="914353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762" indent="-349232" algn="l" defTabSz="914353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5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60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6"/>
            <a:ext cx="4572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pic>
        <p:nvPicPr>
          <p:cNvPr id="9" name="Picture 1"/>
          <p:cNvPicPr>
            <a:picLocks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4959" y="263714"/>
            <a:ext cx="786525" cy="709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</p:sldLayoutIdLst>
  <p:txStyles>
    <p:titleStyle>
      <a:lvl1pPr marL="0" indent="0" algn="l" defTabSz="914353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65" indent="-336532" algn="l" defTabSz="914353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4997" indent="-349232" algn="l" defTabSz="914353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530" indent="-336532" algn="l" defTabSz="914353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762" indent="-349232" algn="l" defTabSz="914353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3"/>
            <a:ext cx="7610476" cy="3670767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60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6"/>
            <a:ext cx="4572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48" r:id="rId17"/>
  </p:sldLayoutIdLst>
  <p:txStyles>
    <p:titleStyle>
      <a:lvl1pPr marL="0" indent="0" algn="l" defTabSz="914353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65" indent="-336532" algn="l" defTabSz="914353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4997" indent="-349232" algn="l" defTabSz="914353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530" indent="-336532" algn="l" defTabSz="914353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762" indent="-349232" algn="l" defTabSz="914353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blurRad="63500" dist="107763" dir="2700000" algn="ctr" rotWithShape="0">
            <a:srgbClr val="000000">
              <a:alpha val="74998"/>
            </a:srgbClr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304800"/>
            <a:ext cx="5867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Cliquez et modifiez le titre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752600"/>
            <a:ext cx="8458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24601" y="65532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endParaRPr lang="fr-FR" dirty="0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" y="6553201"/>
            <a:ext cx="5486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>
                <a:solidFill>
                  <a:schemeClr val="tx2"/>
                </a:solidFill>
                <a:effectLst/>
                <a:latin typeface="+mn-lt"/>
              </a:defRPr>
            </a:lvl1pPr>
          </a:lstStyle>
          <a:p>
            <a:r>
              <a:rPr lang="en-US" dirty="0"/>
              <a:t>JSAGA</a:t>
            </a:r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5532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fld id="{36000226-7397-744D-8291-091D1E9C1F61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5pPr>
      <a:lvl6pPr marL="457177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6pPr>
      <a:lvl7pPr marL="914353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7pPr>
      <a:lvl8pPr marL="137153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8pPr>
      <a:lvl9pPr marL="1828706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12" indent="-285736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2942" indent="-228588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ＭＳ Ｐゴシック" charset="-128"/>
        </a:defRPr>
      </a:lvl3pPr>
      <a:lvl4pPr marL="1600118" indent="-228588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ＭＳ Ｐゴシック" charset="-128"/>
        </a:defRPr>
      </a:lvl4pPr>
      <a:lvl5pPr marL="2057295" indent="-228588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5pPr>
      <a:lvl6pPr marL="2514471" indent="-228588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6pPr>
      <a:lvl7pPr marL="2971648" indent="-228588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7pPr>
      <a:lvl8pPr marL="3428825" indent="-228588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8pPr>
      <a:lvl9pPr marL="3886001" indent="-228588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5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60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6"/>
            <a:ext cx="4572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pic>
        <p:nvPicPr>
          <p:cNvPr id="9" name="Picture 1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4959" y="263714"/>
            <a:ext cx="786525" cy="709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</p:sldLayoutIdLst>
  <p:txStyles>
    <p:titleStyle>
      <a:lvl1pPr marL="0" indent="0" algn="l" defTabSz="914353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65" indent="-336532" algn="l" defTabSz="914353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4997" indent="-349232" algn="l" defTabSz="914353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530" indent="-336532" algn="l" defTabSz="914353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762" indent="-349232" algn="l" defTabSz="914353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5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60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6"/>
            <a:ext cx="4572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marL="0" indent="0" algn="l" defTabSz="914353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65" indent="-336532" algn="l" defTabSz="914353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4997" indent="-349232" algn="l" defTabSz="914353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530" indent="-336532" algn="l" defTabSz="914353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762" indent="-349232" algn="l" defTabSz="914353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dare.cct.lsu.edu/gateways/ngs/users/login" TargetMode="External"/><Relationship Id="rId3" Type="http://schemas.openxmlformats.org/officeDocument/2006/relationships/hyperlink" Target="http://dare.cct.lsu.edu/gateways/ngs/ngs/chipseq_for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dare.cct.lsu.edu/gateways/ngs/ngs/job_table_view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Joohyun Kim, Sharath Maddineni, Shantenu </a:t>
            </a:r>
            <a:r>
              <a:rPr lang="en-US" dirty="0" smtClean="0"/>
              <a:t>Jha,</a:t>
            </a:r>
            <a:br>
              <a:rPr lang="en-US" dirty="0" smtClean="0"/>
            </a:br>
            <a:r>
              <a:rPr lang="en-US" b="1" dirty="0" smtClean="0"/>
              <a:t>Center </a:t>
            </a:r>
            <a:r>
              <a:rPr lang="en-US" b="1" dirty="0"/>
              <a:t>for Computation and Technology (CCT)</a:t>
            </a:r>
            <a:br>
              <a:rPr lang="en-US" b="1" dirty="0"/>
            </a:br>
            <a:r>
              <a:rPr lang="en-US" b="1" dirty="0"/>
              <a:t>Louisiana State University</a:t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Christopher </a:t>
            </a:r>
            <a:r>
              <a:rPr lang="en-US" dirty="0" err="1" smtClean="0"/>
              <a:t>Gissendanner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Department of Biology</a:t>
            </a:r>
            <a:br>
              <a:rPr lang="en-US" b="1" dirty="0" smtClean="0"/>
            </a:br>
            <a:r>
              <a:rPr lang="en-US" b="1" dirty="0" smtClean="0"/>
              <a:t>University of Louisiana at Monroe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05510" y="6282902"/>
            <a:ext cx="472733" cy="4636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41023" y="6271762"/>
            <a:ext cx="463656" cy="4636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8771" y="6306665"/>
            <a:ext cx="1079685" cy="421752"/>
          </a:xfrm>
          <a:prstGeom prst="rect">
            <a:avLst/>
          </a:prstGeom>
        </p:spPr>
      </p:pic>
      <p:pic>
        <p:nvPicPr>
          <p:cNvPr id="6" name="Picture 5" descr="cct-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044" y="156633"/>
            <a:ext cx="1841270" cy="1193651"/>
          </a:xfrm>
          <a:prstGeom prst="rect">
            <a:avLst/>
          </a:prstGeom>
        </p:spPr>
      </p:pic>
      <p:pic>
        <p:nvPicPr>
          <p:cNvPr id="7" name="Picture 6" descr="ProcessHorizontal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67" y="283396"/>
            <a:ext cx="2061634" cy="89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061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0792"/>
            <a:ext cx="9144000" cy="525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002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4802"/>
            <a:ext cx="9144000" cy="522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76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4675"/>
            <a:ext cx="9144000" cy="51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842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0124"/>
            <a:ext cx="9144000" cy="520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04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DARE-NGS : Demo (Sharath Maddineni)</a:t>
            </a:r>
          </a:p>
          <a:p>
            <a:pPr marL="0" indent="0">
              <a:buNone/>
            </a:pPr>
            <a:endParaRPr lang="en-US" sz="1800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364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DARE-NGS with </a:t>
            </a:r>
            <a:r>
              <a:rPr lang="en-US" dirty="0" err="1"/>
              <a:t>CHiP-Seq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 to</a:t>
            </a:r>
          </a:p>
          <a:p>
            <a:pPr lvl="1"/>
            <a:r>
              <a:rPr lang="en-US" dirty="0">
                <a:hlinkClick r:id="rId2"/>
              </a:rPr>
              <a:t>http://dare.cct.lsu.edu/gateways/ngs/users/login</a:t>
            </a:r>
            <a:endParaRPr lang="en-US" dirty="0"/>
          </a:p>
          <a:p>
            <a:r>
              <a:rPr lang="en-US" dirty="0"/>
              <a:t>Login</a:t>
            </a:r>
          </a:p>
          <a:p>
            <a:pPr lvl="1"/>
            <a:r>
              <a:rPr lang="en-US" dirty="0"/>
              <a:t>Email = “</a:t>
            </a:r>
            <a:r>
              <a:rPr lang="en-US" dirty="0" err="1"/>
              <a:t>test@test.com</a:t>
            </a:r>
            <a:r>
              <a:rPr lang="en-US" dirty="0"/>
              <a:t>”, Password= “demo” (without quotes)</a:t>
            </a:r>
          </a:p>
          <a:p>
            <a:r>
              <a:rPr lang="en-US" dirty="0"/>
              <a:t>Go to</a:t>
            </a:r>
          </a:p>
          <a:p>
            <a:pPr lvl="1"/>
            <a:r>
              <a:rPr lang="en-US" dirty="0">
                <a:hlinkClick r:id="rId3"/>
              </a:rPr>
              <a:t>http://dare.cct.lsu.edu/gateways/ngs/ngs/chipseq_form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536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Fill the form</a:t>
            </a:r>
          </a:p>
          <a:p>
            <a:pPr marL="914400" lvl="1" indent="-514350"/>
            <a:r>
              <a:rPr lang="en-US" dirty="0"/>
              <a:t>Description = demo</a:t>
            </a:r>
          </a:p>
          <a:p>
            <a:pPr marL="914400" lvl="1" indent="-514350"/>
            <a:r>
              <a:rPr lang="en-US" dirty="0"/>
              <a:t>CHOOSE REFERENCE GENOME = </a:t>
            </a:r>
            <a:r>
              <a:rPr lang="en-US" dirty="0" smtClean="0"/>
              <a:t>“C-</a:t>
            </a:r>
            <a:r>
              <a:rPr lang="en-US" dirty="0" err="1" smtClean="0"/>
              <a:t>elegans</a:t>
            </a:r>
            <a:r>
              <a:rPr lang="en-US" dirty="0" smtClean="0"/>
              <a:t>”</a:t>
            </a:r>
            <a:r>
              <a:rPr lang="en-US" dirty="0"/>
              <a:t>(Drop Down)</a:t>
            </a:r>
          </a:p>
          <a:p>
            <a:pPr marL="914400" lvl="1" indent="-514350"/>
            <a:r>
              <a:rPr lang="en-US" dirty="0"/>
              <a:t>CHOOSE MAPPING TOOL=‘’BWA” or “Bowtie”</a:t>
            </a:r>
          </a:p>
          <a:p>
            <a:pPr marL="914400" lvl="1" indent="-514350"/>
            <a:r>
              <a:rPr lang="en-US" dirty="0"/>
              <a:t>COLOR SPACE= “Yes”</a:t>
            </a:r>
          </a:p>
          <a:p>
            <a:pPr marL="914400" lvl="1" indent="-514350"/>
            <a:r>
              <a:rPr lang="en-US" dirty="0"/>
              <a:t>CHOOSE PEAK CALLING TOOL  = “MACS”</a:t>
            </a:r>
          </a:p>
          <a:p>
            <a:pPr marL="914400" lvl="1" indent="-514350"/>
            <a:r>
              <a:rPr lang="en-US" dirty="0"/>
              <a:t>CHOOSE CONTROL DATA FOR INPUT= “Snyder_NHR-6v2_Input_L2_rep1_ACGT.fastq”</a:t>
            </a:r>
          </a:p>
          <a:p>
            <a:pPr marL="914400" lvl="1" indent="-514350"/>
            <a:r>
              <a:rPr lang="en-US" dirty="0"/>
              <a:t>CHOOSE TREAT DATA FOR INPUT= “Snyder_NHR-6v2_GFP_L2_rep1_ACGT.fastq”</a:t>
            </a:r>
          </a:p>
          <a:p>
            <a:pPr marL="914400" lvl="1" indent="-514350"/>
            <a:r>
              <a:rPr lang="en-US" dirty="0"/>
              <a:t>EXPECTED COMPUTATION LOAD = “small”</a:t>
            </a:r>
          </a:p>
          <a:p>
            <a:r>
              <a:rPr lang="en-US" dirty="0"/>
              <a:t>Hit Submit</a:t>
            </a:r>
          </a:p>
          <a:p>
            <a:r>
              <a:rPr lang="en-US" dirty="0"/>
              <a:t>Press </a:t>
            </a:r>
            <a:r>
              <a:rPr lang="en-US" dirty="0" smtClean="0"/>
              <a:t>“OK” </a:t>
            </a:r>
            <a:r>
              <a:rPr lang="en-US" dirty="0"/>
              <a:t>in the Popup box</a:t>
            </a:r>
          </a:p>
          <a:p>
            <a:r>
              <a:rPr lang="en-US" dirty="0"/>
              <a:t>It will take you to the Job Table View</a:t>
            </a:r>
          </a:p>
          <a:p>
            <a:pPr lvl="1"/>
            <a:r>
              <a:rPr lang="en-US" dirty="0">
                <a:hlinkClick r:id="rId2"/>
              </a:rPr>
              <a:t>http://dare.cct.lsu.edu/gateways/ngs/ngs/job_table_view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901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Cont...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</a:t>
            </a:r>
            <a:r>
              <a:rPr lang="en-US" dirty="0" smtClean="0"/>
              <a:t>to Job 19 in 2</a:t>
            </a:r>
            <a:r>
              <a:rPr lang="en-US" baseline="30000" dirty="0" smtClean="0"/>
              <a:t>nd</a:t>
            </a:r>
            <a:r>
              <a:rPr lang="en-US" dirty="0" smtClean="0"/>
              <a:t> page</a:t>
            </a:r>
          </a:p>
          <a:p>
            <a:r>
              <a:rPr lang="en-US" dirty="0" smtClean="0"/>
              <a:t>Download the BED file</a:t>
            </a:r>
          </a:p>
          <a:p>
            <a:r>
              <a:rPr lang="en-US" dirty="0" smtClean="0"/>
              <a:t>Go to External URL and hit custom tracks</a:t>
            </a:r>
          </a:p>
          <a:p>
            <a:r>
              <a:rPr lang="en-US" dirty="0" smtClean="0"/>
              <a:t>Upload BED file</a:t>
            </a:r>
          </a:p>
          <a:p>
            <a:r>
              <a:rPr lang="en-US" dirty="0" smtClean="0"/>
              <a:t>Go to view and zoom 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252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008" y="256479"/>
            <a:ext cx="4576392" cy="660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867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3158"/>
            <a:ext cx="9144000" cy="519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082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249037"/>
            <a:ext cx="9144000" cy="523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021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3274"/>
            <a:ext cx="9144000" cy="523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581632"/>
      </p:ext>
    </p:extLst>
  </p:cSld>
  <p:clrMapOvr>
    <a:masterClrMapping/>
  </p:clrMapOvr>
</p:sld>
</file>

<file path=ppt/theme/theme1.xml><?xml version="1.0" encoding="utf-8"?>
<a:theme xmlns:a="http://schemas.openxmlformats.org/drawingml/2006/main" name="saga_them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6_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1.xml><?xml version="1.0" encoding="utf-8"?>
<a:theme xmlns:a="http://schemas.openxmlformats.org/drawingml/2006/main" name="2_saga_them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2.xml><?xml version="1.0" encoding="utf-8"?>
<a:theme xmlns:a="http://schemas.openxmlformats.org/drawingml/2006/main" name="2_Nouvelle présentation">
  <a:themeElements>
    <a:clrScheme name="Nouvelle présentation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Nouvelle pré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200" b="1" i="0" u="none" strike="noStrike" cap="none" normalizeH="0" baseline="0">
            <a:ln>
              <a:noFill/>
            </a:ln>
            <a:solidFill>
              <a:srgbClr val="8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200" b="1" i="0" u="none" strike="noStrike" cap="none" normalizeH="0" baseline="0">
            <a:ln>
              <a:noFill/>
            </a:ln>
            <a:solidFill>
              <a:srgbClr val="8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charset="0"/>
          </a:defRPr>
        </a:defPPr>
      </a:lstStyle>
    </a:lnDef>
  </a:objectDefaults>
  <a:extraClrSchemeLst>
    <a:extraClrScheme>
      <a:clrScheme name="Nouvelle présentation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7_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4.xml><?xml version="1.0" encoding="utf-8"?>
<a:theme xmlns:a="http://schemas.openxmlformats.org/drawingml/2006/main" name="8_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5.xml><?xml version="1.0" encoding="utf-8"?>
<a:theme xmlns:a="http://schemas.openxmlformats.org/drawingml/2006/main" name="9_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Nouvelle présentation">
  <a:themeElements>
    <a:clrScheme name="Nouvelle présentation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Nouvelle pré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200" b="1" i="0" u="none" strike="noStrike" cap="none" normalizeH="0" baseline="0">
            <a:ln>
              <a:noFill/>
            </a:ln>
            <a:solidFill>
              <a:srgbClr val="8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200" b="1" i="0" u="none" strike="noStrike" cap="none" normalizeH="0" baseline="0">
            <a:ln>
              <a:noFill/>
            </a:ln>
            <a:solidFill>
              <a:srgbClr val="8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charset="0"/>
          </a:defRPr>
        </a:defPPr>
      </a:lstStyle>
    </a:lnDef>
  </a:objectDefaults>
  <a:extraClrSchemeLst>
    <a:extraClrScheme>
      <a:clrScheme name="Nouvelle présentation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4_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1_saga_them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1_Nouvelle présentation">
  <a:themeElements>
    <a:clrScheme name="Nouvelle présentation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Nouvelle pré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200" b="1" i="0" u="none" strike="noStrike" cap="none" normalizeH="0" baseline="0">
            <a:ln>
              <a:noFill/>
            </a:ln>
            <a:solidFill>
              <a:srgbClr val="8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200" b="1" i="0" u="none" strike="noStrike" cap="none" normalizeH="0" baseline="0">
            <a:ln>
              <a:noFill/>
            </a:ln>
            <a:solidFill>
              <a:srgbClr val="8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charset="0"/>
          </a:defRPr>
        </a:defPPr>
      </a:lstStyle>
    </a:lnDef>
  </a:objectDefaults>
  <a:extraClrSchemeLst>
    <a:extraClrScheme>
      <a:clrScheme name="Nouvelle présentation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3_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5_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saga_theme.thmx</Template>
  <TotalTime>42512</TotalTime>
  <Words>208</Words>
  <Application>Microsoft Macintosh PowerPoint</Application>
  <PresentationFormat>On-screen Show (4:3)</PresentationFormat>
  <Paragraphs>33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15</vt:i4>
      </vt:variant>
      <vt:variant>
        <vt:lpstr>Slide Titles</vt:lpstr>
      </vt:variant>
      <vt:variant>
        <vt:i4>13</vt:i4>
      </vt:variant>
    </vt:vector>
  </HeadingPairs>
  <TitlesOfParts>
    <vt:vector size="28" baseType="lpstr">
      <vt:lpstr>saga_theme</vt:lpstr>
      <vt:lpstr>Nouvelle présentation</vt:lpstr>
      <vt:lpstr>1_Perspective</vt:lpstr>
      <vt:lpstr>2_Perspective</vt:lpstr>
      <vt:lpstr>4_Perspective</vt:lpstr>
      <vt:lpstr>1_saga_theme</vt:lpstr>
      <vt:lpstr>1_Nouvelle présentation</vt:lpstr>
      <vt:lpstr>3_Perspective</vt:lpstr>
      <vt:lpstr>5_Perspective</vt:lpstr>
      <vt:lpstr>6_Perspective</vt:lpstr>
      <vt:lpstr>2_saga_theme</vt:lpstr>
      <vt:lpstr>2_Nouvelle présentation</vt:lpstr>
      <vt:lpstr>7_Perspective</vt:lpstr>
      <vt:lpstr>8_Perspective</vt:lpstr>
      <vt:lpstr>9_Perspective</vt:lpstr>
      <vt:lpstr>   Joohyun Kim, Sharath Maddineni, Shantenu Jha, Center for Computation and Technology (CCT) Louisiana State University  Christopher Gissendanner Department of Biology University of Louisiana at Monroe</vt:lpstr>
      <vt:lpstr>Content</vt:lpstr>
      <vt:lpstr>DARE-NGS with CHiP-Seq</vt:lpstr>
      <vt:lpstr>Demo Cont..</vt:lpstr>
      <vt:lpstr>Demo Cont...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DARE-NGS : Towards Extensible and Scalable NGS Analytics on the TeraGrid/XD</dc:title>
  <dc:creator>Joohyun Kim</dc:creator>
  <cp:lastModifiedBy>Sharath Maddineni</cp:lastModifiedBy>
  <cp:revision>334</cp:revision>
  <dcterms:created xsi:type="dcterms:W3CDTF">2011-08-22T22:30:54Z</dcterms:created>
  <dcterms:modified xsi:type="dcterms:W3CDTF">2011-10-22T02:16:23Z</dcterms:modified>
</cp:coreProperties>
</file>