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6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51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CEEBB-352F-423C-BE1B-BB6B9033B04D}" type="datetimeFigureOut">
              <a:rPr lang="ko-KR" altLang="en-US" smtClean="0"/>
              <a:pPr/>
              <a:t>2012-06-10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5B6E-1814-473E-B6E9-6ECCADBA074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CEEBB-352F-423C-BE1B-BB6B9033B04D}" type="datetimeFigureOut">
              <a:rPr lang="ko-KR" altLang="en-US" smtClean="0"/>
              <a:pPr/>
              <a:t>2012-06-10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5B6E-1814-473E-B6E9-6ECCADBA074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CEEBB-352F-423C-BE1B-BB6B9033B04D}" type="datetimeFigureOut">
              <a:rPr lang="ko-KR" altLang="en-US" smtClean="0"/>
              <a:pPr/>
              <a:t>2012-06-10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5B6E-1814-473E-B6E9-6ECCADBA074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CEEBB-352F-423C-BE1B-BB6B9033B04D}" type="datetimeFigureOut">
              <a:rPr lang="ko-KR" altLang="en-US" smtClean="0"/>
              <a:pPr/>
              <a:t>2012-06-10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5B6E-1814-473E-B6E9-6ECCADBA074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CEEBB-352F-423C-BE1B-BB6B9033B04D}" type="datetimeFigureOut">
              <a:rPr lang="ko-KR" altLang="en-US" smtClean="0"/>
              <a:pPr/>
              <a:t>2012-06-10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5B6E-1814-473E-B6E9-6ECCADBA074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CEEBB-352F-423C-BE1B-BB6B9033B04D}" type="datetimeFigureOut">
              <a:rPr lang="ko-KR" altLang="en-US" smtClean="0"/>
              <a:pPr/>
              <a:t>2012-06-10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5B6E-1814-473E-B6E9-6ECCADBA074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CEEBB-352F-423C-BE1B-BB6B9033B04D}" type="datetimeFigureOut">
              <a:rPr lang="ko-KR" altLang="en-US" smtClean="0"/>
              <a:pPr/>
              <a:t>2012-06-10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5B6E-1814-473E-B6E9-6ECCADBA074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CEEBB-352F-423C-BE1B-BB6B9033B04D}" type="datetimeFigureOut">
              <a:rPr lang="ko-KR" altLang="en-US" smtClean="0"/>
              <a:pPr/>
              <a:t>2012-06-10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5B6E-1814-473E-B6E9-6ECCADBA074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CEEBB-352F-423C-BE1B-BB6B9033B04D}" type="datetimeFigureOut">
              <a:rPr lang="ko-KR" altLang="en-US" smtClean="0"/>
              <a:pPr/>
              <a:t>2012-06-10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5B6E-1814-473E-B6E9-6ECCADBA074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CEEBB-352F-423C-BE1B-BB6B9033B04D}" type="datetimeFigureOut">
              <a:rPr lang="ko-KR" altLang="en-US" smtClean="0"/>
              <a:pPr/>
              <a:t>2012-06-10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5B6E-1814-473E-B6E9-6ECCADBA074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CEEBB-352F-423C-BE1B-BB6B9033B04D}" type="datetimeFigureOut">
              <a:rPr lang="ko-KR" altLang="en-US" smtClean="0"/>
              <a:pPr/>
              <a:t>2012-06-10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5B6E-1814-473E-B6E9-6ECCADBA074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CEEBB-352F-423C-BE1B-BB6B9033B04D}" type="datetimeFigureOut">
              <a:rPr lang="ko-KR" altLang="en-US" smtClean="0"/>
              <a:pPr/>
              <a:t>2012-06-10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65B6E-1814-473E-B6E9-6ECCADBA074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52600" y="152400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050150_Samp4</a:t>
            </a:r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1482725" y="688975"/>
            <a:ext cx="6176963" cy="5478463"/>
            <a:chOff x="1482725" y="688975"/>
            <a:chExt cx="6176963" cy="5478463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482725" y="688975"/>
              <a:ext cx="6176963" cy="5478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l="17939" t="15242" r="49987" b="69458"/>
            <a:stretch>
              <a:fillRect/>
            </a:stretch>
          </p:blipFill>
          <p:spPr bwMode="auto">
            <a:xfrm>
              <a:off x="2590800" y="1524000"/>
              <a:ext cx="1981200" cy="838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52600" y="152400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050200_Samp4</a:t>
            </a:r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1482725" y="688975"/>
            <a:ext cx="6176963" cy="5478463"/>
            <a:chOff x="1482725" y="688975"/>
            <a:chExt cx="6176963" cy="5478463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482725" y="688975"/>
              <a:ext cx="6176963" cy="5478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l="17939" t="15242" r="49987" b="69458"/>
            <a:stretch>
              <a:fillRect/>
            </a:stretch>
          </p:blipFill>
          <p:spPr bwMode="auto">
            <a:xfrm>
              <a:off x="2590800" y="1524000"/>
              <a:ext cx="1981200" cy="838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52600" y="152400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040400_Samp4</a:t>
            </a:r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1482725" y="688975"/>
            <a:ext cx="6176963" cy="5478463"/>
            <a:chOff x="1482725" y="688975"/>
            <a:chExt cx="6176963" cy="5478463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482725" y="688975"/>
              <a:ext cx="6176963" cy="5478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l="17939" t="15242" r="49987" b="69458"/>
            <a:stretch>
              <a:fillRect/>
            </a:stretch>
          </p:blipFill>
          <p:spPr bwMode="auto">
            <a:xfrm>
              <a:off x="2590800" y="1524000"/>
              <a:ext cx="1981200" cy="838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52600" y="152400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PureMD_040400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4313" y="688975"/>
            <a:ext cx="6175375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84313" y="688975"/>
            <a:ext cx="6175375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52600" y="152400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PureMD_040400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4313" y="688975"/>
            <a:ext cx="6175375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52600" y="152400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PureMD_050150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4313" y="688975"/>
            <a:ext cx="6175375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52600" y="152400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PureMD_015150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4313" y="688975"/>
            <a:ext cx="6175375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52600" y="152400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Water_Ind_at</a:t>
            </a:r>
            <a:r>
              <a:rPr lang="en-US" altLang="ko-KR" dirty="0" smtClean="0"/>
              <a:t> 0.30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2725" y="688975"/>
            <a:ext cx="6176963" cy="547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484313" y="688975"/>
            <a:ext cx="6175375" cy="5486400"/>
            <a:chOff x="1484313" y="688975"/>
            <a:chExt cx="6175375" cy="5486400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484313" y="688975"/>
              <a:ext cx="6175375" cy="5486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 l="16684" t="11053" r="52468" b="76447"/>
            <a:stretch>
              <a:fillRect/>
            </a:stretch>
          </p:blipFill>
          <p:spPr bwMode="auto">
            <a:xfrm>
              <a:off x="2514600" y="1295400"/>
              <a:ext cx="1905000" cy="685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6" name="TextBox 5"/>
          <p:cNvSpPr txBox="1"/>
          <p:nvPr/>
        </p:nvSpPr>
        <p:spPr>
          <a:xfrm>
            <a:off x="1752600" y="152400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Water_Ind_at</a:t>
            </a:r>
            <a:r>
              <a:rPr lang="en-US" altLang="ko-KR" dirty="0" smtClean="0"/>
              <a:t> 0.30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11</Words>
  <Application>Microsoft Office PowerPoint</Application>
  <PresentationFormat>화면 슬라이드 쇼(4:3)</PresentationFormat>
  <Paragraphs>9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Soon-Heum Ko</dc:creator>
  <cp:lastModifiedBy>Soon-Heum Ko</cp:lastModifiedBy>
  <cp:revision>11</cp:revision>
  <dcterms:created xsi:type="dcterms:W3CDTF">2012-06-02T19:03:59Z</dcterms:created>
  <dcterms:modified xsi:type="dcterms:W3CDTF">2012-06-10T14:10:54Z</dcterms:modified>
</cp:coreProperties>
</file>