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</p:sldIdLst>
  <p:sldSz cx="43891200" cy="32918400"/>
  <p:notesSz cx="9601200" cy="73152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66"/>
    <a:srgbClr val="CC3300"/>
    <a:srgbClr val="990099"/>
    <a:srgbClr val="FF0000"/>
    <a:srgbClr val="FFCC00"/>
    <a:srgbClr val="FF6600"/>
    <a:srgbClr val="FF9900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8425" autoAdjust="0"/>
    <p:restoredTop sz="99757" autoAdjust="0"/>
  </p:normalViewPr>
  <p:slideViewPr>
    <p:cSldViewPr snapToGrid="0" snapToObjects="1">
      <p:cViewPr varScale="1">
        <p:scale>
          <a:sx n="22" d="100"/>
          <a:sy n="22" d="100"/>
        </p:scale>
        <p:origin x="-798" y="-198"/>
      </p:cViewPr>
      <p:guideLst>
        <p:guide orient="horz" pos="3149"/>
        <p:guide pos="1675"/>
        <p:guide pos="13631"/>
        <p:guide pos="25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720DC-31FC-48AE-B47A-DA6D8E18D09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2DE4D-8D7F-4A67-8159-5DF96575740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0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0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AA318-F486-449C-BE1F-A5DA6EC1AF8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457199" y="448288"/>
            <a:ext cx="42976800" cy="32004000"/>
          </a:xfrm>
          <a:prstGeom prst="roundRect">
            <a:avLst>
              <a:gd name="adj" fmla="val 1439"/>
            </a:avLst>
          </a:prstGeom>
          <a:noFill/>
          <a:ln w="2540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4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21800" y="7680325"/>
            <a:ext cx="19675475" cy="10785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2021800" y="18618200"/>
            <a:ext cx="19675475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9"/>
          <p:cNvSpPr txBox="1">
            <a:spLocks noChangeArrowheads="1"/>
          </p:cNvSpPr>
          <p:nvPr userDrawn="1"/>
        </p:nvSpPr>
        <p:spPr>
          <a:xfrm>
            <a:off x="374067" y="332512"/>
            <a:ext cx="43159680" cy="4297680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438840" tIns="219422" rIns="438840" bIns="219422" rtlCol="0" anchor="ctr">
            <a:normAutofit fontScale="97500"/>
          </a:bodyPr>
          <a:lstStyle/>
          <a:p>
            <a:pPr marL="0" marR="0" lvl="0" indent="0" algn="ctr" defTabSz="4388419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nsf4c.tif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19371" y="614544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D1859-7502-4659-9634-C4F7D4227CF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6389B-43AB-44EB-9036-A81469AF6A1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6B061-584C-481F-8DC1-467ACB39797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5F042-56BC-45A7-A37E-D1AC1957DBA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D6483-10FC-4AC2-AEE0-B2A4BF7EB7B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F42E4-8130-47E4-8BB2-3ECE15D0BAD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8C6B0-E9C6-49A1-9B92-C565445D700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7DD8C-C85E-4E9B-85EF-B0527B2F0B0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217479-F822-485B-BD4C-0F7433EBF64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294192" y="370115"/>
            <a:ext cx="33602612" cy="4114800"/>
          </a:xfrm>
          <a:noFill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normAutofit/>
          </a:bodyPr>
          <a:lstStyle/>
          <a:p>
            <a:pPr fontAlgn="ctr">
              <a:spcBef>
                <a:spcPts val="0"/>
              </a:spcBef>
              <a:spcAft>
                <a:spcPts val="10800"/>
              </a:spcAft>
              <a:defRPr/>
            </a:pPr>
            <a:r>
              <a:rPr lang="en-US" altLang="zh-TW" sz="8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Title</a:t>
            </a:r>
            <a:r>
              <a:rPr lang="en-US" altLang="zh-TW" sz="8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TW" sz="8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John Doe</a:t>
            </a:r>
            <a:r>
              <a:rPr lang="en-US" altLang="zh-TW" sz="48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Jane Doe</a:t>
            </a:r>
            <a:r>
              <a:rPr lang="en-US" altLang="zh-TW" sz="48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br>
              <a:rPr lang="en-US" altLang="zh-TW" sz="48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TW" sz="1400" dirty="0" smtClean="0">
                <a:solidFill>
                  <a:schemeClr val="bg1"/>
                </a:solidFill>
              </a:rPr>
              <a:t/>
            </a:r>
            <a:br>
              <a:rPr lang="en-US" altLang="zh-TW" sz="1400" dirty="0" smtClean="0">
                <a:solidFill>
                  <a:schemeClr val="bg1"/>
                </a:solidFill>
              </a:rPr>
            </a:br>
            <a:r>
              <a:rPr lang="en-US" altLang="zh-TW" sz="36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Affiliation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TW" sz="36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Affiliation</a:t>
            </a:r>
            <a:endParaRPr lang="en-US" altLang="zh-TW" sz="5500" dirty="0" smtClean="0"/>
          </a:p>
        </p:txBody>
      </p:sp>
      <p:sp>
        <p:nvSpPr>
          <p:cNvPr id="1189" name="AutoShape 1627"/>
          <p:cNvSpPr>
            <a:spLocks noChangeArrowheads="1"/>
          </p:cNvSpPr>
          <p:nvPr/>
        </p:nvSpPr>
        <p:spPr bwMode="auto">
          <a:xfrm>
            <a:off x="897388" y="4968872"/>
            <a:ext cx="13716000" cy="6134557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99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en-US" sz="5400" b="1" dirty="0" smtClean="0">
                <a:solidFill>
                  <a:srgbClr val="000099"/>
                </a:solidFill>
              </a:rPr>
              <a:t>Abstract</a:t>
            </a:r>
          </a:p>
          <a:p>
            <a:pPr algn="ctr"/>
            <a:endParaRPr lang="en-US" sz="4000" b="1" dirty="0">
              <a:solidFill>
                <a:srgbClr val="000099"/>
              </a:solidFill>
            </a:endParaRPr>
          </a:p>
          <a:p>
            <a:pPr algn="ctr"/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</a:t>
            </a:r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</a:t>
            </a:r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</a:t>
            </a:r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</a:t>
            </a:r>
            <a:endParaRPr lang="en-US" sz="2800" b="1" dirty="0">
              <a:solidFill>
                <a:srgbClr val="000099"/>
              </a:solidFill>
            </a:endParaRPr>
          </a:p>
        </p:txBody>
      </p:sp>
      <p:pic>
        <p:nvPicPr>
          <p:cNvPr id="1206" name="Picture 1725"/>
          <p:cNvPicPr>
            <a:picLocks noChangeAspect="1" noChangeArrowheads="1"/>
          </p:cNvPicPr>
          <p:nvPr/>
        </p:nvPicPr>
        <p:blipFill>
          <a:blip r:embed="rId2"/>
          <a:srcRect t="2766"/>
          <a:stretch>
            <a:fillRect/>
          </a:stretch>
        </p:blipFill>
        <p:spPr bwMode="auto">
          <a:xfrm>
            <a:off x="571675" y="587829"/>
            <a:ext cx="2659823" cy="3657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207" name="Rectangle 1025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9" name="Rectangle 1026"/>
          <p:cNvSpPr>
            <a:spLocks noChangeArrowheads="1"/>
          </p:cNvSpPr>
          <p:nvPr/>
        </p:nvSpPr>
        <p:spPr bwMode="auto">
          <a:xfrm>
            <a:off x="0" y="2057400"/>
            <a:ext cx="4389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210" name="Rectangle 1028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2" name="Rectangle 1029"/>
          <p:cNvSpPr>
            <a:spLocks noChangeArrowheads="1"/>
          </p:cNvSpPr>
          <p:nvPr/>
        </p:nvSpPr>
        <p:spPr bwMode="auto">
          <a:xfrm>
            <a:off x="0" y="2676525"/>
            <a:ext cx="4389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143" name="Picture 142" descr="ProcessHorizont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17" y="29826858"/>
            <a:ext cx="6312916" cy="2733674"/>
          </a:xfrm>
          <a:prstGeom prst="rect">
            <a:avLst/>
          </a:prstGeom>
        </p:spPr>
      </p:pic>
      <p:sp>
        <p:nvSpPr>
          <p:cNvPr id="147" name="AutoShape 1627"/>
          <p:cNvSpPr>
            <a:spLocks noChangeArrowheads="1"/>
          </p:cNvSpPr>
          <p:nvPr/>
        </p:nvSpPr>
        <p:spPr bwMode="auto">
          <a:xfrm>
            <a:off x="29265568" y="29304342"/>
            <a:ext cx="13716000" cy="2738215"/>
          </a:xfrm>
          <a:prstGeom prst="roundRect">
            <a:avLst>
              <a:gd name="adj" fmla="val 27737"/>
            </a:avLst>
          </a:prstGeom>
          <a:noFill/>
          <a:ln w="76200">
            <a:solidFill>
              <a:srgbClr val="000099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en-US" sz="5400" b="1" dirty="0" smtClean="0">
                <a:solidFill>
                  <a:srgbClr val="000099"/>
                </a:solidFill>
              </a:rPr>
              <a:t>Acknowledgements</a:t>
            </a:r>
          </a:p>
          <a:p>
            <a:pPr algn="ctr"/>
            <a:endParaRPr lang="en-US" sz="4000" b="1" dirty="0">
              <a:solidFill>
                <a:srgbClr val="000099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0099"/>
                </a:solidFill>
              </a:rPr>
              <a:t>And More </a:t>
            </a:r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</a:t>
            </a:r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</a:t>
            </a:r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</a:t>
            </a:r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…Thank you!</a:t>
            </a:r>
            <a:endParaRPr lang="en-US" sz="2800" b="1" dirty="0">
              <a:solidFill>
                <a:srgbClr val="000099"/>
              </a:solidFill>
            </a:endParaRPr>
          </a:p>
        </p:txBody>
      </p:sp>
      <p:sp>
        <p:nvSpPr>
          <p:cNvPr id="150" name="AutoShape 1627"/>
          <p:cNvSpPr>
            <a:spLocks noChangeArrowheads="1"/>
          </p:cNvSpPr>
          <p:nvPr/>
        </p:nvSpPr>
        <p:spPr bwMode="auto">
          <a:xfrm>
            <a:off x="29265568" y="17983200"/>
            <a:ext cx="13716000" cy="10885712"/>
          </a:xfrm>
          <a:prstGeom prst="roundRect">
            <a:avLst>
              <a:gd name="adj" fmla="val 9477"/>
            </a:avLst>
          </a:prstGeom>
          <a:noFill/>
          <a:ln w="76200">
            <a:solidFill>
              <a:srgbClr val="000099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en-US" sz="5400" b="1" dirty="0" smtClean="0">
                <a:solidFill>
                  <a:srgbClr val="000099"/>
                </a:solidFill>
              </a:rPr>
              <a:t>Connections with </a:t>
            </a:r>
            <a:r>
              <a:rPr lang="en-US" sz="5400" b="1" dirty="0" err="1" smtClean="0">
                <a:solidFill>
                  <a:srgbClr val="000099"/>
                </a:solidFill>
              </a:rPr>
              <a:t>CyberTools</a:t>
            </a:r>
            <a:endParaRPr lang="en-US" sz="5400" b="1" dirty="0" smtClean="0">
              <a:solidFill>
                <a:srgbClr val="000099"/>
              </a:solidFill>
            </a:endParaRPr>
          </a:p>
          <a:p>
            <a:pPr algn="ctr"/>
            <a:endParaRPr lang="en-US" sz="4000" b="1" dirty="0">
              <a:solidFill>
                <a:srgbClr val="000099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0099"/>
                </a:solidFill>
              </a:rPr>
              <a:t>More </a:t>
            </a:r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</a:t>
            </a:r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</a:t>
            </a:r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</a:t>
            </a:r>
            <a:r>
              <a:rPr lang="en-US" sz="2800" b="1" dirty="0" err="1" smtClean="0">
                <a:solidFill>
                  <a:srgbClr val="000099"/>
                </a:solidFill>
              </a:rPr>
              <a:t>Bla</a:t>
            </a:r>
            <a:r>
              <a:rPr lang="en-US" sz="2800" b="1" dirty="0" smtClean="0">
                <a:solidFill>
                  <a:srgbClr val="000099"/>
                </a:solidFill>
              </a:rPr>
              <a:t>…</a:t>
            </a:r>
            <a:endParaRPr lang="en-US" sz="28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16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新細明體</vt:lpstr>
      <vt:lpstr>Calibri</vt:lpstr>
      <vt:lpstr>Times New Roman</vt:lpstr>
      <vt:lpstr>Office Theme</vt:lpstr>
      <vt:lpstr>Title John Doe1, Jane Doe2  1Affiliation 2Affiliation</vt:lpstr>
    </vt:vector>
  </TitlesOfParts>
  <Company>Net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pin-chuan chen</dc:creator>
  <cp:lastModifiedBy>Dimitris E. Nikitopoulos</cp:lastModifiedBy>
  <cp:revision>144</cp:revision>
  <dcterms:created xsi:type="dcterms:W3CDTF">2006-02-01T20:31:11Z</dcterms:created>
  <dcterms:modified xsi:type="dcterms:W3CDTF">2008-07-24T05:11:10Z</dcterms:modified>
</cp:coreProperties>
</file>