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57" r:id="rId4"/>
    <p:sldId id="258" r:id="rId5"/>
    <p:sldId id="259" r:id="rId6"/>
    <p:sldId id="267" r:id="rId7"/>
    <p:sldId id="263" r:id="rId8"/>
    <p:sldId id="270" r:id="rId9"/>
    <p:sldId id="260" r:id="rId10"/>
    <p:sldId id="269" r:id="rId11"/>
    <p:sldId id="265" r:id="rId12"/>
    <p:sldId id="268" r:id="rId13"/>
    <p:sldId id="266" r:id="rId14"/>
    <p:sldId id="277" r:id="rId15"/>
    <p:sldId id="271" r:id="rId16"/>
    <p:sldId id="275" r:id="rId17"/>
    <p:sldId id="276" r:id="rId18"/>
    <p:sldId id="272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9" autoAdjust="0"/>
    <p:restoredTop sz="94652" autoAdjust="0"/>
  </p:normalViewPr>
  <p:slideViewPr>
    <p:cSldViewPr snapToGrid="0" snapToObjects="1">
      <p:cViewPr varScale="1">
        <p:scale>
          <a:sx n="106" d="100"/>
          <a:sy n="106" d="100"/>
        </p:scale>
        <p:origin x="-16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C3E06-D3C3-A94C-9904-52B80CD9F1C7}" type="datetimeFigureOut">
              <a:rPr lang="en-US" smtClean="0"/>
              <a:t>12/8/10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6EA7E-2549-9144-944A-73E1D041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4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each record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Partitiion</a:t>
            </a:r>
            <a:r>
              <a:rPr lang="en-US" baseline="0" dirty="0" smtClean="0"/>
              <a:t> function has read the </a:t>
            </a:r>
            <a:r>
              <a:rPr lang="en-US" baseline="0" dirty="0" err="1" smtClean="0"/>
              <a:t>partiotion</a:t>
            </a:r>
            <a:r>
              <a:rPr lang="en-US" baseline="0" dirty="0" smtClean="0"/>
              <a:t> list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EA7E-2549-9144-944A-73E1D04192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3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12/8/10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12/8/10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12/8/10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12/8/10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12/8/10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12/8/10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12/8/10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12/8/10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12/8/10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12/8/10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12/8/10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659619" cy="2337027"/>
          </a:xfrm>
        </p:spPr>
        <p:txBody>
          <a:bodyPr/>
          <a:lstStyle/>
          <a:p>
            <a:r>
              <a:rPr lang="en-US" sz="6000" dirty="0" smtClean="0"/>
              <a:t>TeraSort using SAGA MapReduce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6994" y="4645974"/>
            <a:ext cx="3235076" cy="1219200"/>
          </a:xfrm>
        </p:spPr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Sharath Maddineni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28238" y="4612241"/>
            <a:ext cx="3925501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Committee</a:t>
            </a:r>
          </a:p>
          <a:p>
            <a:r>
              <a:rPr lang="en-US" dirty="0" smtClean="0"/>
              <a:t>Dr. Gerald Knapp(Chair)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Shantenu</a:t>
            </a:r>
            <a:r>
              <a:rPr lang="en-US" dirty="0" smtClean="0"/>
              <a:t> </a:t>
            </a:r>
            <a:r>
              <a:rPr lang="en-US" dirty="0" err="1" smtClean="0"/>
              <a:t>Jha</a:t>
            </a:r>
            <a:endParaRPr lang="en-US" dirty="0" smtClean="0"/>
          </a:p>
          <a:p>
            <a:r>
              <a:rPr lang="en-US" dirty="0" smtClean="0"/>
              <a:t>Dr. Craig  Harvey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34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Terasort Implementation is similar to other SAGA MapReduce applications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Partition </a:t>
            </a:r>
            <a:r>
              <a:rPr lang="en-US" dirty="0"/>
              <a:t>split list is g</a:t>
            </a:r>
            <a:r>
              <a:rPr lang="en-US" dirty="0" smtClean="0"/>
              <a:t>enerated.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Map Phase simply reads each line and extract 10 byte key,  90 byte value. Emits </a:t>
            </a:r>
            <a:r>
              <a:rPr lang="en-US" dirty="0"/>
              <a:t>(</a:t>
            </a:r>
            <a:r>
              <a:rPr lang="en-US" dirty="0" err="1"/>
              <a:t>key,value</a:t>
            </a:r>
            <a:r>
              <a:rPr lang="en-US" dirty="0"/>
              <a:t>)pair</a:t>
            </a: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Partition function to partition the intermediate </a:t>
            </a:r>
            <a:r>
              <a:rPr lang="en-US" dirty="0"/>
              <a:t>(</a:t>
            </a:r>
            <a:r>
              <a:rPr lang="en-US" dirty="0" err="1"/>
              <a:t>key,value</a:t>
            </a:r>
            <a:r>
              <a:rPr lang="en-US" dirty="0"/>
              <a:t>) </a:t>
            </a:r>
            <a:r>
              <a:rPr lang="en-US" dirty="0" smtClean="0"/>
              <a:t>pairs by using Partition </a:t>
            </a:r>
            <a:r>
              <a:rPr lang="en-US" dirty="0"/>
              <a:t>split </a:t>
            </a:r>
            <a:r>
              <a:rPr lang="en-US" dirty="0" smtClean="0"/>
              <a:t>list.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Number of Intermediate files = Number of reducers *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chunks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Reduce function just combines files of a specific partition number and sorts them.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9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0"/>
            <a:ext cx="5578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1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42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imitations </a:t>
            </a:r>
            <a:r>
              <a:rPr lang="en-US" dirty="0"/>
              <a:t>with existing SAGA </a:t>
            </a:r>
            <a:r>
              <a:rPr lang="en-US" dirty="0" smtClean="0"/>
              <a:t>MapReduce.</a:t>
            </a:r>
            <a:endParaRPr lang="en-US" dirty="0"/>
          </a:p>
          <a:p>
            <a:r>
              <a:rPr lang="en-US" dirty="0" smtClean="0"/>
              <a:t>In Reduce phase workers were assigned sequentially. </a:t>
            </a:r>
            <a:endParaRPr lang="en-US" dirty="0"/>
          </a:p>
          <a:p>
            <a:r>
              <a:rPr lang="en-US" dirty="0" smtClean="0"/>
              <a:t>Initialization in Partition function</a:t>
            </a:r>
            <a:endParaRPr lang="en-US" dirty="0"/>
          </a:p>
          <a:p>
            <a:r>
              <a:rPr lang="en-US" dirty="0" smtClean="0"/>
              <a:t>Communication with advert server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Reduce </a:t>
            </a:r>
            <a:r>
              <a:rPr lang="en-US" dirty="0" smtClean="0"/>
              <a:t>Phase</a:t>
            </a:r>
          </a:p>
          <a:p>
            <a:pPr lvl="1"/>
            <a:r>
              <a:rPr lang="en-US" dirty="0" smtClean="0"/>
              <a:t>In Map Phase</a:t>
            </a:r>
          </a:p>
          <a:p>
            <a:pPr lvl="1"/>
            <a:r>
              <a:rPr lang="en-US" dirty="0" smtClean="0"/>
              <a:t>Storing Chunks</a:t>
            </a:r>
          </a:p>
          <a:p>
            <a:r>
              <a:rPr lang="en-US" dirty="0" smtClean="0"/>
              <a:t>Configuring MapReduce to run on multiple machines</a:t>
            </a:r>
          </a:p>
          <a:p>
            <a:pPr lvl="1"/>
            <a:r>
              <a:rPr lang="en-US" dirty="0" smtClean="0"/>
              <a:t>Mounting input, output locations. </a:t>
            </a:r>
          </a:p>
          <a:p>
            <a:pPr lvl="1"/>
            <a:r>
              <a:rPr lang="en-US" dirty="0" smtClean="0"/>
              <a:t>Environment</a:t>
            </a:r>
          </a:p>
          <a:p>
            <a:r>
              <a:rPr lang="en-US" dirty="0" smtClean="0"/>
              <a:t>Number files per directory.</a:t>
            </a:r>
          </a:p>
        </p:txBody>
      </p:sp>
    </p:spTree>
    <p:extLst>
      <p:ext uri="{BB962C8B-B14F-4D97-AF65-F5344CB8AC3E}">
        <p14:creationId xmlns:p14="http://schemas.microsoft.com/office/powerpoint/2010/main" val="3539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117495" cy="1215139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21" y="1427594"/>
            <a:ext cx="7065471" cy="525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457" y="2836205"/>
            <a:ext cx="2547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Sierra-</a:t>
            </a:r>
            <a:r>
              <a:rPr lang="en-US" dirty="0" err="1" smtClean="0"/>
              <a:t>FutureGrid</a:t>
            </a:r>
            <a:endParaRPr lang="en-US" dirty="0" smtClean="0"/>
          </a:p>
          <a:p>
            <a:r>
              <a:rPr lang="en-US" dirty="0" smtClean="0"/>
              <a:t>Number of workers = 8</a:t>
            </a:r>
          </a:p>
          <a:p>
            <a:r>
              <a:rPr lang="en-US" dirty="0" smtClean="0"/>
              <a:t>Input size = 4 GB</a:t>
            </a:r>
          </a:p>
        </p:txBody>
      </p:sp>
    </p:spTree>
    <p:extLst>
      <p:ext uri="{BB962C8B-B14F-4D97-AF65-F5344CB8AC3E}">
        <p14:creationId xmlns:p14="http://schemas.microsoft.com/office/powerpoint/2010/main" val="3135360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862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smtClean="0"/>
              <a:t>Influence of increase in chunk size</a:t>
            </a:r>
          </a:p>
          <a:p>
            <a:pPr lvl="1"/>
            <a:r>
              <a:rPr lang="en-US" dirty="0" smtClean="0"/>
              <a:t>Reduce phase time decreases until 128MB chunk size; constant thereafter</a:t>
            </a:r>
          </a:p>
          <a:p>
            <a:pPr lvl="2"/>
            <a:r>
              <a:rPr lang="en-US" dirty="0" smtClean="0"/>
              <a:t>It is dependent on number of intermediate files.</a:t>
            </a:r>
          </a:p>
          <a:p>
            <a:pPr lvl="1"/>
            <a:r>
              <a:rPr lang="en-US" dirty="0"/>
              <a:t>Proportion of Map </a:t>
            </a:r>
            <a:r>
              <a:rPr lang="en-US" dirty="0" smtClean="0"/>
              <a:t>Phase in total </a:t>
            </a:r>
            <a:r>
              <a:rPr lang="en-US" dirty="0"/>
              <a:t>time in total time </a:t>
            </a:r>
            <a:r>
              <a:rPr lang="en-US" dirty="0" smtClean="0"/>
              <a:t>decreases with increasing chunk size</a:t>
            </a:r>
          </a:p>
          <a:p>
            <a:pPr lvl="2"/>
            <a:r>
              <a:rPr lang="en-US" dirty="0" smtClean="0"/>
              <a:t>Number of assignments to fixed number of workers is dependent on chunk size</a:t>
            </a:r>
          </a:p>
          <a:p>
            <a:pPr lvl="3"/>
            <a:r>
              <a:rPr lang="en-US" dirty="0" smtClean="0"/>
              <a:t>Less the chunk size more the assignments and thus higher overheard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time </a:t>
            </a:r>
            <a:r>
              <a:rPr lang="en-US" dirty="0" smtClean="0"/>
              <a:t>for </a:t>
            </a:r>
            <a:r>
              <a:rPr lang="en-US" dirty="0"/>
              <a:t>phases </a:t>
            </a:r>
            <a:r>
              <a:rPr lang="en-US" dirty="0" smtClean="0"/>
              <a:t> Reduce</a:t>
            </a:r>
            <a:r>
              <a:rPr lang="en-US" dirty="0"/>
              <a:t>: Map </a:t>
            </a:r>
            <a:r>
              <a:rPr lang="en-US" dirty="0" smtClean="0"/>
              <a:t>at low chunk size is 60:40; at high chunk size is 80:20</a:t>
            </a:r>
          </a:p>
          <a:p>
            <a:pPr lvl="1"/>
            <a:r>
              <a:rPr lang="en-US" dirty="0"/>
              <a:t>Chunk Phase time decreases</a:t>
            </a:r>
          </a:p>
          <a:p>
            <a:pPr lvl="2"/>
            <a:r>
              <a:rPr lang="en-US" dirty="0"/>
              <a:t>Number of entries in advert service is proportional to number of chunks</a:t>
            </a:r>
          </a:p>
          <a:p>
            <a:pPr lvl="3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052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dirty="0" smtClean="0"/>
              <a:t>With 32GB input size, </a:t>
            </a:r>
            <a:r>
              <a:rPr lang="en-US" sz="2400" dirty="0"/>
              <a:t>16 </a:t>
            </a:r>
            <a:r>
              <a:rPr lang="en-US" sz="2400" dirty="0" smtClean="0"/>
              <a:t>workers ,32 reduces, and 256 </a:t>
            </a:r>
            <a:r>
              <a:rPr lang="en-US" sz="2400" dirty="0"/>
              <a:t>MB chunk </a:t>
            </a:r>
            <a:r>
              <a:rPr lang="en-US" sz="2400" dirty="0" smtClean="0"/>
              <a:t>size</a:t>
            </a: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Time </a:t>
            </a:r>
            <a:r>
              <a:rPr lang="en-US" sz="2400" dirty="0"/>
              <a:t>to sort on </a:t>
            </a:r>
            <a:r>
              <a:rPr lang="en-US" sz="2400" dirty="0" smtClean="0"/>
              <a:t>India </a:t>
            </a:r>
            <a:r>
              <a:rPr lang="en-US" sz="2400" dirty="0"/>
              <a:t>was </a:t>
            </a:r>
            <a:r>
              <a:rPr lang="en-US" sz="2400" dirty="0" smtClean="0"/>
              <a:t>173 </a:t>
            </a:r>
            <a:r>
              <a:rPr lang="en-US" sz="2400" dirty="0"/>
              <a:t>minutes</a:t>
            </a:r>
          </a:p>
          <a:p>
            <a:pPr lvl="1">
              <a:buFont typeface="Courier New"/>
              <a:buChar char="o"/>
            </a:pPr>
            <a:r>
              <a:rPr lang="en-US" sz="2000" dirty="0" smtClean="0"/>
              <a:t>Remotely located advert service(Indiana)</a:t>
            </a:r>
            <a:endParaRPr lang="en-US" sz="2000" dirty="0"/>
          </a:p>
          <a:p>
            <a:pPr lvl="2">
              <a:buFont typeface="Arial"/>
              <a:buChar char="•"/>
            </a:pPr>
            <a:r>
              <a:rPr lang="en-US" sz="2000" dirty="0"/>
              <a:t>3 </a:t>
            </a:r>
            <a:r>
              <a:rPr lang="en-US" sz="2000" dirty="0" smtClean="0"/>
              <a:t>seconds per call</a:t>
            </a: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Time to sort on </a:t>
            </a:r>
            <a:r>
              <a:rPr lang="en-US" sz="2400" dirty="0" err="1"/>
              <a:t>Cyder</a:t>
            </a:r>
            <a:r>
              <a:rPr lang="en-US" sz="2400" dirty="0"/>
              <a:t> was 104 minutes</a:t>
            </a:r>
          </a:p>
          <a:p>
            <a:pPr lvl="1">
              <a:buFont typeface="Courier New"/>
              <a:buChar char="o"/>
            </a:pPr>
            <a:r>
              <a:rPr lang="en-US" sz="2000" dirty="0" smtClean="0"/>
              <a:t>Reduced communication with advert service.</a:t>
            </a:r>
          </a:p>
          <a:p>
            <a:pPr lvl="1">
              <a:buFont typeface="Courier New"/>
              <a:buChar char="o"/>
            </a:pPr>
            <a:r>
              <a:rPr lang="en-US" sz="2000" dirty="0" smtClean="0"/>
              <a:t>Local advert service(same domain)</a:t>
            </a:r>
            <a:endParaRPr lang="en-US" sz="2000" dirty="0"/>
          </a:p>
          <a:p>
            <a:pPr lvl="2">
              <a:buFont typeface="Arial"/>
              <a:buChar char="•"/>
            </a:pPr>
            <a:r>
              <a:rPr lang="en-US" sz="2000" dirty="0"/>
              <a:t>3 calls per second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45750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application </a:t>
            </a:r>
            <a:r>
              <a:rPr lang="en-US" dirty="0"/>
              <a:t>was successfully </a:t>
            </a:r>
            <a:r>
              <a:rPr lang="en-US" dirty="0" smtClean="0"/>
              <a:t>implemented using SAGA MapReduce</a:t>
            </a:r>
          </a:p>
          <a:p>
            <a:r>
              <a:rPr lang="en-US" dirty="0" smtClean="0"/>
              <a:t>Implemented it on </a:t>
            </a:r>
            <a:r>
              <a:rPr lang="en-US" dirty="0"/>
              <a:t>multiple nodes of Cluster </a:t>
            </a:r>
            <a:r>
              <a:rPr lang="en-US" dirty="0" smtClean="0"/>
              <a:t> and </a:t>
            </a:r>
            <a:r>
              <a:rPr lang="en-US" dirty="0"/>
              <a:t>m</a:t>
            </a:r>
            <a:r>
              <a:rPr lang="en-US" dirty="0" smtClean="0"/>
              <a:t>ultiple machines</a:t>
            </a:r>
          </a:p>
          <a:p>
            <a:r>
              <a:rPr lang="en-US" dirty="0" smtClean="0"/>
              <a:t>Enhanced framework to improve the performance of sorting</a:t>
            </a:r>
          </a:p>
          <a:p>
            <a:r>
              <a:rPr lang="en-US" dirty="0" smtClean="0"/>
              <a:t>What have we learnt?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the factors influence the time to solution.</a:t>
            </a:r>
          </a:p>
          <a:p>
            <a:pPr lvl="2"/>
            <a:r>
              <a:rPr lang="en-US" dirty="0" smtClean="0"/>
              <a:t>Connection speed to the Advert server, Input size, Chunk size and number of Workers. </a:t>
            </a:r>
          </a:p>
          <a:p>
            <a:pPr lvl="1"/>
            <a:r>
              <a:rPr lang="en-US" dirty="0" smtClean="0"/>
              <a:t>Problems involved in utilizing heterogeneous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260072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educing the dependency of fusermount</a:t>
            </a:r>
          </a:p>
          <a:p>
            <a:r>
              <a:rPr lang="en-US" dirty="0" smtClean="0"/>
              <a:t>Optimize the usage of Advert server.</a:t>
            </a:r>
            <a:endParaRPr lang="en-US" dirty="0"/>
          </a:p>
          <a:p>
            <a:r>
              <a:rPr lang="en-US" dirty="0" smtClean="0"/>
              <a:t>Capability </a:t>
            </a:r>
            <a:r>
              <a:rPr lang="en-US" dirty="0"/>
              <a:t>to handle large number of intermediate files should be </a:t>
            </a:r>
            <a:r>
              <a:rPr lang="en-US" dirty="0" smtClean="0"/>
              <a:t>improved.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7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850" y="2034282"/>
            <a:ext cx="8229600" cy="16002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4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850" y="2034282"/>
            <a:ext cx="8229600" cy="16002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1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098" y="1935687"/>
            <a:ext cx="6563283" cy="4525963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Problem Statement &amp; Objectives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 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98533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MapReduce: </a:t>
            </a:r>
            <a:r>
              <a:rPr lang="en-US" b="1" dirty="0"/>
              <a:t> </a:t>
            </a:r>
            <a:r>
              <a:rPr lang="en-US" dirty="0" smtClean="0"/>
              <a:t>Special type of framework processing </a:t>
            </a:r>
            <a:r>
              <a:rPr lang="en-US" dirty="0"/>
              <a:t>large amounts of data on large </a:t>
            </a:r>
            <a:r>
              <a:rPr lang="en-US" dirty="0" smtClean="0"/>
              <a:t>clusters</a:t>
            </a:r>
          </a:p>
          <a:p>
            <a:pPr marL="0" indent="0">
              <a:buNone/>
            </a:pPr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Automatic </a:t>
            </a:r>
            <a:r>
              <a:rPr lang="en-US" dirty="0"/>
              <a:t>parallelization &amp; distribution </a:t>
            </a:r>
            <a:endParaRPr lang="en-US" dirty="0" smtClean="0"/>
          </a:p>
          <a:p>
            <a:pPr lvl="1"/>
            <a:r>
              <a:rPr lang="en-US" dirty="0" smtClean="0"/>
              <a:t>Fault</a:t>
            </a:r>
            <a:r>
              <a:rPr lang="en-US" dirty="0"/>
              <a:t>-tolerant 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status and monitoring tools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bstraction </a:t>
            </a:r>
            <a:r>
              <a:rPr lang="en-US" dirty="0"/>
              <a:t>for </a:t>
            </a:r>
            <a:r>
              <a:rPr lang="en-US" dirty="0" smtClean="0"/>
              <a:t>the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3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Map: M</a:t>
            </a:r>
            <a:r>
              <a:rPr lang="en-US" dirty="0" smtClean="0"/>
              <a:t>ap operation </a:t>
            </a:r>
            <a:r>
              <a:rPr lang="en-US" dirty="0"/>
              <a:t>to each logical </a:t>
            </a:r>
            <a:r>
              <a:rPr lang="en-US" dirty="0" smtClean="0"/>
              <a:t>record(line) </a:t>
            </a:r>
            <a:r>
              <a:rPr lang="en-US" dirty="0"/>
              <a:t>in </a:t>
            </a:r>
            <a:r>
              <a:rPr lang="en-US" dirty="0" smtClean="0"/>
              <a:t>the input </a:t>
            </a:r>
            <a:r>
              <a:rPr lang="en-US" dirty="0"/>
              <a:t>in order to compute a </a:t>
            </a:r>
            <a:r>
              <a:rPr lang="en-US" dirty="0" smtClean="0"/>
              <a:t>set of </a:t>
            </a:r>
            <a:r>
              <a:rPr lang="en-US" dirty="0"/>
              <a:t>intermediate (</a:t>
            </a:r>
            <a:r>
              <a:rPr lang="en-US" dirty="0" err="1"/>
              <a:t>key,value</a:t>
            </a:r>
            <a:r>
              <a:rPr lang="en-US" dirty="0"/>
              <a:t>)</a:t>
            </a:r>
            <a:r>
              <a:rPr lang="en-US" dirty="0" smtClean="0"/>
              <a:t>pairs</a:t>
            </a:r>
            <a:endParaRPr lang="en-US" dirty="0"/>
          </a:p>
          <a:p>
            <a:r>
              <a:rPr lang="en-US" dirty="0" smtClean="0"/>
              <a:t>Partition: This determines the Partition file for the intermediate </a:t>
            </a:r>
            <a:r>
              <a:rPr lang="en-US" dirty="0"/>
              <a:t>(</a:t>
            </a:r>
            <a:r>
              <a:rPr lang="en-US" dirty="0" err="1"/>
              <a:t>key,value</a:t>
            </a:r>
            <a:r>
              <a:rPr lang="en-US" dirty="0"/>
              <a:t>) </a:t>
            </a:r>
            <a:r>
              <a:rPr lang="en-US" dirty="0" smtClean="0"/>
              <a:t>pairs emitted from the Map phase.  By default it is a hash function.</a:t>
            </a:r>
          </a:p>
          <a:p>
            <a:r>
              <a:rPr lang="en-US" dirty="0" smtClean="0"/>
              <a:t>Reduce: Merge all intermediate </a:t>
            </a:r>
            <a:r>
              <a:rPr lang="en-US" dirty="0"/>
              <a:t>(</a:t>
            </a:r>
            <a:r>
              <a:rPr lang="en-US" dirty="0" err="1"/>
              <a:t>key,value</a:t>
            </a:r>
            <a:r>
              <a:rPr lang="en-US" dirty="0"/>
              <a:t>) </a:t>
            </a:r>
            <a:r>
              <a:rPr lang="en-US" dirty="0" smtClean="0"/>
              <a:t>pairs applying a reduce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2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SAGA</a:t>
            </a:r>
          </a:p>
          <a:p>
            <a:r>
              <a:rPr lang="en-US" dirty="0" smtClean="0"/>
              <a:t>Simple API for Grid Applications</a:t>
            </a:r>
          </a:p>
          <a:p>
            <a:r>
              <a:rPr lang="en-US" dirty="0" smtClean="0"/>
              <a:t>SAGA </a:t>
            </a:r>
            <a:r>
              <a:rPr lang="en-US" dirty="0"/>
              <a:t>API packages try to cover the bulk of the requirements needed for grid </a:t>
            </a:r>
            <a:r>
              <a:rPr lang="en-US" dirty="0" smtClean="0"/>
              <a:t>programming</a:t>
            </a:r>
          </a:p>
          <a:p>
            <a:r>
              <a:rPr lang="en-US" dirty="0"/>
              <a:t>SAGA </a:t>
            </a:r>
            <a:r>
              <a:rPr lang="en-US" dirty="0" smtClean="0"/>
              <a:t>is available in C</a:t>
            </a:r>
            <a:r>
              <a:rPr lang="en-US" dirty="0"/>
              <a:t>++ , </a:t>
            </a:r>
            <a:r>
              <a:rPr lang="en-US" dirty="0" err="1"/>
              <a:t>Python,</a:t>
            </a:r>
            <a:r>
              <a:rPr lang="en-US" dirty="0" err="1" smtClean="0"/>
              <a:t>Java</a:t>
            </a:r>
            <a:endParaRPr lang="en-US" dirty="0" smtClean="0"/>
          </a:p>
          <a:p>
            <a:r>
              <a:rPr lang="en-US" dirty="0" smtClean="0"/>
              <a:t>SAGA provides API packages for </a:t>
            </a:r>
          </a:p>
          <a:p>
            <a:pPr lvl="1"/>
            <a:r>
              <a:rPr lang="en-US" dirty="0" smtClean="0"/>
              <a:t> File package 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ob package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tream package etc.,</a:t>
            </a:r>
          </a:p>
        </p:txBody>
      </p:sp>
    </p:spTree>
    <p:extLst>
      <p:ext uri="{BB962C8B-B14F-4D97-AF65-F5344CB8AC3E}">
        <p14:creationId xmlns:p14="http://schemas.microsoft.com/office/powerpoint/2010/main" val="144216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&amp; </a:t>
            </a:r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 in the previous approaches of MapReduce( Google, Yahoo) </a:t>
            </a:r>
          </a:p>
          <a:p>
            <a:pPr lvl="1"/>
            <a:r>
              <a:rPr lang="en-US" dirty="0" smtClean="0"/>
              <a:t>Confined </a:t>
            </a:r>
            <a:r>
              <a:rPr lang="en-US" dirty="0"/>
              <a:t>to </a:t>
            </a:r>
            <a:r>
              <a:rPr lang="en-US" dirty="0" smtClean="0"/>
              <a:t>a particular cluster</a:t>
            </a:r>
            <a:endParaRPr lang="en-US" dirty="0"/>
          </a:p>
          <a:p>
            <a:pPr lvl="1"/>
            <a:r>
              <a:rPr lang="en-US" dirty="0" smtClean="0"/>
              <a:t>Filesystem </a:t>
            </a:r>
          </a:p>
          <a:p>
            <a:r>
              <a:rPr lang="en-US" dirty="0" smtClean="0"/>
              <a:t>Often computational data is distributed over different locations like hospitals.</a:t>
            </a:r>
          </a:p>
          <a:p>
            <a:pPr lvl="1"/>
            <a:r>
              <a:rPr lang="en-US" dirty="0" smtClean="0"/>
              <a:t>Large time spent in data transfer. </a:t>
            </a:r>
          </a:p>
          <a:p>
            <a:pPr lvl="1"/>
            <a:r>
              <a:rPr lang="en-US" dirty="0" smtClean="0"/>
              <a:t>Applications like sorting, searching and many Genomic applications </a:t>
            </a:r>
          </a:p>
          <a:p>
            <a:r>
              <a:rPr lang="en-US" dirty="0" smtClean="0"/>
              <a:t>In this project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s</a:t>
            </a:r>
            <a:r>
              <a:rPr lang="en-US" dirty="0" smtClean="0"/>
              <a:t>orting application using SAGA MapReduce.</a:t>
            </a:r>
          </a:p>
          <a:p>
            <a:pPr lvl="1"/>
            <a:r>
              <a:rPr lang="en-US" dirty="0" smtClean="0"/>
              <a:t>Run it on single cluster </a:t>
            </a:r>
            <a:r>
              <a:rPr lang="en-US" dirty="0"/>
              <a:t>o</a:t>
            </a:r>
            <a:r>
              <a:rPr lang="en-US" dirty="0" smtClean="0"/>
              <a:t>n multiple nodes.</a:t>
            </a:r>
          </a:p>
          <a:p>
            <a:pPr lvl="1"/>
            <a:r>
              <a:rPr lang="en-US" dirty="0" smtClean="0"/>
              <a:t>Run it using two different machines.</a:t>
            </a:r>
          </a:p>
        </p:txBody>
      </p:sp>
    </p:spTree>
    <p:extLst>
      <p:ext uri="{BB962C8B-B14F-4D97-AF65-F5344CB8AC3E}">
        <p14:creationId xmlns:p14="http://schemas.microsoft.com/office/powerpoint/2010/main" val="110514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31" y="172348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SAGA MapReduce Execution Overview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/>
              <a:t>the M</a:t>
            </a:r>
            <a:r>
              <a:rPr lang="en-US" dirty="0" smtClean="0"/>
              <a:t>aster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The Master reads input and chunks it.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spawns </a:t>
            </a:r>
            <a:r>
              <a:rPr lang="en-US" dirty="0" smtClean="0"/>
              <a:t>Workers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Worker listens for Master’s commands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In the Map </a:t>
            </a:r>
            <a:r>
              <a:rPr lang="en-US" dirty="0"/>
              <a:t>p</a:t>
            </a:r>
            <a:r>
              <a:rPr lang="en-US" dirty="0" smtClean="0"/>
              <a:t>hase, Workers </a:t>
            </a:r>
            <a:r>
              <a:rPr lang="en-US" dirty="0"/>
              <a:t>will process the chunks </a:t>
            </a:r>
            <a:r>
              <a:rPr lang="en-US" dirty="0" smtClean="0"/>
              <a:t>using Map function and </a:t>
            </a:r>
            <a:r>
              <a:rPr lang="en-US" dirty="0"/>
              <a:t>P</a:t>
            </a:r>
            <a:r>
              <a:rPr lang="en-US" dirty="0" smtClean="0"/>
              <a:t>artition function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reduce phase, </a:t>
            </a:r>
            <a:r>
              <a:rPr lang="en-US" dirty="0"/>
              <a:t>the </a:t>
            </a:r>
            <a:r>
              <a:rPr lang="en-US" dirty="0" smtClean="0"/>
              <a:t>Master </a:t>
            </a:r>
            <a:r>
              <a:rPr lang="en-US" dirty="0"/>
              <a:t>assigns </a:t>
            </a:r>
            <a:r>
              <a:rPr lang="en-US" dirty="0" smtClean="0"/>
              <a:t>Workers a partition number </a:t>
            </a:r>
            <a:r>
              <a:rPr lang="en-US" dirty="0"/>
              <a:t>to be reduced </a:t>
            </a:r>
            <a:r>
              <a:rPr lang="en-US" dirty="0" smtClean="0"/>
              <a:t>to the </a:t>
            </a:r>
            <a:r>
              <a:rPr lang="en-US" dirty="0"/>
              <a:t>idle W</a:t>
            </a:r>
            <a:r>
              <a:rPr lang="en-US" dirty="0" smtClean="0"/>
              <a:t>orkers.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5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3"/>
          <p:cNvPicPr>
            <a:picLocks/>
          </p:cNvPicPr>
          <p:nvPr/>
        </p:nvPicPr>
        <p:blipFill rotWithShape="1">
          <a:blip r:embed="rId2" cstate="print"/>
          <a:srcRect l="-5777" r="-11210"/>
          <a:stretch/>
        </p:blipFill>
        <p:spPr bwMode="auto">
          <a:xfrm>
            <a:off x="-160285" y="98632"/>
            <a:ext cx="9900734" cy="6657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826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Methodology(cont.)</a:t>
            </a:r>
          </a:p>
        </p:txBody>
      </p:sp>
      <p:pic>
        <p:nvPicPr>
          <p:cNvPr id="7" name="Picture 6" descr="new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86" y="2129349"/>
            <a:ext cx="7289800" cy="2705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6686" y="1621908"/>
            <a:ext cx="203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Data format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864" y="5183184"/>
            <a:ext cx="4608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Input data is generated using “</a:t>
            </a:r>
            <a:r>
              <a:rPr lang="en-US" dirty="0" err="1" smtClean="0"/>
              <a:t>gensort</a:t>
            </a:r>
            <a:r>
              <a:rPr lang="en-US" dirty="0" smtClean="0"/>
              <a:t>”.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Output data is validated using “</a:t>
            </a:r>
            <a:r>
              <a:rPr lang="en-US" dirty="0" err="1" smtClean="0"/>
              <a:t>valsort</a:t>
            </a:r>
            <a:r>
              <a:rPr lang="en-US" dirty="0"/>
              <a:t>”.  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4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1027</TotalTime>
  <Words>794</Words>
  <Application>Microsoft Macintosh PowerPoint</Application>
  <PresentationFormat>On-screen Show (4:3)</PresentationFormat>
  <Paragraphs>116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Executive</vt:lpstr>
      <vt:lpstr>TeraSort using SAGA MapReduce</vt:lpstr>
      <vt:lpstr>Outline</vt:lpstr>
      <vt:lpstr>Background</vt:lpstr>
      <vt:lpstr>Background(cont..)</vt:lpstr>
      <vt:lpstr>Background(cont..)</vt:lpstr>
      <vt:lpstr>Problem Statement &amp; Objectives</vt:lpstr>
      <vt:lpstr>Methodology</vt:lpstr>
      <vt:lpstr>PowerPoint Presentation</vt:lpstr>
      <vt:lpstr>Methodology(cont.)</vt:lpstr>
      <vt:lpstr>Methodology(cont.)</vt:lpstr>
      <vt:lpstr>PowerPoint Presentation</vt:lpstr>
      <vt:lpstr>Methodology(cont.)</vt:lpstr>
      <vt:lpstr>Results</vt:lpstr>
      <vt:lpstr>Analysis</vt:lpstr>
      <vt:lpstr>Results</vt:lpstr>
      <vt:lpstr>Conclusion</vt:lpstr>
      <vt:lpstr>Future Work</vt:lpstr>
      <vt:lpstr>Questions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TeraSort Using SAGA MapReduce</dc:title>
  <dc:creator>Maddy</dc:creator>
  <cp:lastModifiedBy>Maddy</cp:lastModifiedBy>
  <cp:revision>472</cp:revision>
  <dcterms:created xsi:type="dcterms:W3CDTF">2010-12-07T22:58:14Z</dcterms:created>
  <dcterms:modified xsi:type="dcterms:W3CDTF">2010-12-08T12:53:07Z</dcterms:modified>
</cp:coreProperties>
</file>