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Default Extension="bin" ContentType="application/vnd.openxmlformats-officedocument.presentationml.printerSettings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83" d="100"/>
          <a:sy n="83" d="100"/>
        </p:scale>
        <p:origin x="-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2544-1CDA-524F-82AB-CA7F8AD77CF5}" type="datetimeFigureOut">
              <a:rPr lang="en-US" smtClean="0"/>
              <a:t>12/14/11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8C39-1E60-2C4F-B769-4B6E4E8FEA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7778" y="1150987"/>
            <a:ext cx="8839222" cy="4183013"/>
            <a:chOff x="177778" y="1150987"/>
            <a:chExt cx="8839222" cy="4183013"/>
          </a:xfrm>
        </p:grpSpPr>
        <p:sp>
          <p:nvSpPr>
            <p:cNvPr id="5" name="Rectangle 4"/>
            <p:cNvSpPr/>
            <p:nvPr/>
          </p:nvSpPr>
          <p:spPr>
            <a:xfrm>
              <a:off x="177778" y="1150987"/>
              <a:ext cx="2993759" cy="1870355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  <a:ln>
              <a:solidFill>
                <a:schemeClr val="accent1">
                  <a:shade val="95000"/>
                  <a:satMod val="10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20"/>
            <p:cNvGrpSpPr/>
            <p:nvPr/>
          </p:nvGrpSpPr>
          <p:grpSpPr>
            <a:xfrm>
              <a:off x="318769" y="1686580"/>
              <a:ext cx="2754921" cy="1244481"/>
              <a:chOff x="843723" y="1551108"/>
              <a:chExt cx="2754921" cy="1244481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476019" y="1551108"/>
                <a:ext cx="11226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0090"/>
                    </a:solidFill>
                  </a:rPr>
                  <a:t>Gateway Database</a:t>
                </a:r>
              </a:p>
            </p:txBody>
          </p:sp>
          <p:grpSp>
            <p:nvGrpSpPr>
              <p:cNvPr id="30" name="Group 19"/>
              <p:cNvGrpSpPr/>
              <p:nvPr/>
            </p:nvGrpSpPr>
            <p:grpSpPr>
              <a:xfrm>
                <a:off x="843723" y="1750506"/>
                <a:ext cx="2704119" cy="1045083"/>
                <a:chOff x="843723" y="1318689"/>
                <a:chExt cx="2704119" cy="1045083"/>
              </a:xfrm>
            </p:grpSpPr>
            <p:grpSp>
              <p:nvGrpSpPr>
                <p:cNvPr id="31" name="Group 8"/>
                <p:cNvGrpSpPr>
                  <a:grpSpLocks noChangeAspect="1"/>
                </p:cNvGrpSpPr>
                <p:nvPr/>
              </p:nvGrpSpPr>
              <p:grpSpPr>
                <a:xfrm>
                  <a:off x="843723" y="1318689"/>
                  <a:ext cx="1437352" cy="1045083"/>
                  <a:chOff x="3959461" y="1988608"/>
                  <a:chExt cx="1842770" cy="1339850"/>
                </a:xfrm>
              </p:grpSpPr>
              <p:pic>
                <p:nvPicPr>
                  <p:cNvPr id="34" name="Picture 5" descr="Dare_w2.tiff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59461" y="1988608"/>
                    <a:ext cx="1537970" cy="1035050"/>
                  </a:xfrm>
                  <a:prstGeom prst="rect">
                    <a:avLst/>
                  </a:prstGeom>
                  <a:ln w="6350">
                    <a:solidFill>
                      <a:srgbClr val="000090"/>
                    </a:solidFill>
                  </a:ln>
                </p:spPr>
              </p:pic>
              <p:pic>
                <p:nvPicPr>
                  <p:cNvPr id="35" name="Picture 34" descr="Dare_w2.tiff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111861" y="2141008"/>
                    <a:ext cx="1537970" cy="1035050"/>
                  </a:xfrm>
                  <a:prstGeom prst="rect">
                    <a:avLst/>
                  </a:prstGeom>
                  <a:ln w="6350">
                    <a:solidFill>
                      <a:srgbClr val="000090"/>
                    </a:solidFill>
                  </a:ln>
                </p:spPr>
              </p:pic>
              <p:pic>
                <p:nvPicPr>
                  <p:cNvPr id="36" name="Picture 7" descr="Dare_w2.tiff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264261" y="2293408"/>
                    <a:ext cx="1537970" cy="1035050"/>
                  </a:xfrm>
                  <a:prstGeom prst="rect">
                    <a:avLst/>
                  </a:prstGeom>
                  <a:ln w="6350">
                    <a:solidFill>
                      <a:srgbClr val="000090"/>
                    </a:solidFill>
                  </a:ln>
                </p:spPr>
              </p:pic>
            </p:grpSp>
            <p:pic>
              <p:nvPicPr>
                <p:cNvPr id="32" name="Picture 31" descr="D:\Decoration 재활용\클립아트\cl_st_001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573867" y="1668833"/>
                  <a:ext cx="973975" cy="575733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33" name="Straight Connector 32"/>
                <p:cNvCxnSpPr>
                  <a:endCxn id="32" idx="1"/>
                </p:cNvCxnSpPr>
                <p:nvPr/>
              </p:nvCxnSpPr>
              <p:spPr>
                <a:xfrm flipV="1">
                  <a:off x="2281082" y="1956700"/>
                  <a:ext cx="292785" cy="3403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211644" y="1202615"/>
              <a:ext cx="2926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90"/>
                  </a:solidFill>
                </a:rPr>
                <a:t>DARE Web</a:t>
              </a:r>
              <a:r>
                <a:rPr lang="en-US" b="1" dirty="0" smtClean="0">
                  <a:solidFill>
                    <a:srgbClr val="000090"/>
                  </a:solidFill>
                </a:rPr>
                <a:t>-based</a:t>
              </a:r>
            </a:p>
            <a:p>
              <a:pPr algn="ctr"/>
              <a:r>
                <a:rPr lang="en-US" b="1" dirty="0" smtClean="0">
                  <a:solidFill>
                    <a:srgbClr val="000090"/>
                  </a:solidFill>
                </a:rPr>
                <a:t>Interface</a:t>
              </a:r>
              <a:endParaRPr lang="en-US" b="1" dirty="0" smtClean="0">
                <a:solidFill>
                  <a:srgbClr val="000090"/>
                </a:solidFill>
              </a:endParaRPr>
            </a:p>
          </p:txBody>
        </p:sp>
        <p:grpSp>
          <p:nvGrpSpPr>
            <p:cNvPr id="8" name="Group 28"/>
            <p:cNvGrpSpPr/>
            <p:nvPr/>
          </p:nvGrpSpPr>
          <p:grpSpPr>
            <a:xfrm>
              <a:off x="177778" y="3463645"/>
              <a:ext cx="2993759" cy="1870355"/>
              <a:chOff x="423321" y="3463645"/>
              <a:chExt cx="2993759" cy="187035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23321" y="3463645"/>
                <a:ext cx="2993759" cy="187035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2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  <a:ln>
                <a:solidFill>
                  <a:schemeClr val="accent1">
                    <a:shade val="95000"/>
                    <a:satMod val="105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 descr="Terminal.tif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0678" y="4237940"/>
                <a:ext cx="1540510" cy="1027430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423321" y="3514447"/>
                <a:ext cx="29937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0090"/>
                    </a:solidFill>
                  </a:rPr>
                  <a:t>DARE </a:t>
                </a:r>
                <a:r>
                  <a:rPr lang="en-US" b="1" dirty="0" smtClean="0">
                    <a:solidFill>
                      <a:srgbClr val="000090"/>
                    </a:solidFill>
                  </a:rPr>
                  <a:t>Command-line </a:t>
                </a:r>
                <a:r>
                  <a:rPr lang="en-US" b="1" dirty="0" smtClean="0">
                    <a:solidFill>
                      <a:srgbClr val="000090"/>
                    </a:solidFill>
                  </a:rPr>
                  <a:t>Interface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118242" y="1202616"/>
              <a:ext cx="4898758" cy="2588830"/>
            </a:xfrm>
            <a:prstGeom prst="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0000"/>
                  </a:schemeClr>
                </a:gs>
              </a:gsLst>
            </a:gradFill>
            <a:ln>
              <a:solidFill>
                <a:schemeClr val="accent1">
                  <a:shade val="95000"/>
                  <a:satMod val="10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29"/>
            <p:cNvGrpSpPr/>
            <p:nvPr/>
          </p:nvGrpSpPr>
          <p:grpSpPr>
            <a:xfrm>
              <a:off x="4241791" y="1774686"/>
              <a:ext cx="1879601" cy="1921931"/>
              <a:chOff x="4267199" y="4385702"/>
              <a:chExt cx="1879601" cy="192193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267199" y="4385702"/>
                <a:ext cx="1879601" cy="541866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90"/>
                    </a:solidFill>
                  </a:rPr>
                  <a:t>Standard Single Tool (Type I)</a:t>
                </a:r>
                <a:endParaRPr lang="en-US" sz="16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267199" y="5765767"/>
                <a:ext cx="1879601" cy="541866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90"/>
                    </a:solidFill>
                  </a:rPr>
                  <a:t>Dynamic, Pipeline &amp; Workflow (Type III)</a:t>
                </a:r>
                <a:endParaRPr lang="en-US" sz="16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267199" y="5071534"/>
                <a:ext cx="1879601" cy="541866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90"/>
                    </a:solidFill>
                  </a:rPr>
                  <a:t>Pipeline </a:t>
                </a:r>
                <a:r>
                  <a:rPr lang="en-US" sz="1600" dirty="0" smtClean="0">
                    <a:solidFill>
                      <a:srgbClr val="000090"/>
                    </a:solidFill>
                  </a:rPr>
                  <a:t>Tools </a:t>
                </a:r>
              </a:p>
              <a:p>
                <a:pPr algn="ctr"/>
                <a:r>
                  <a:rPr lang="en-US" sz="1600" dirty="0" smtClean="0">
                    <a:solidFill>
                      <a:srgbClr val="000090"/>
                    </a:solidFill>
                  </a:rPr>
                  <a:t>(</a:t>
                </a:r>
                <a:r>
                  <a:rPr lang="en-US" sz="1600" dirty="0" smtClean="0">
                    <a:solidFill>
                      <a:srgbClr val="000090"/>
                    </a:solidFill>
                  </a:rPr>
                  <a:t>Type II)</a:t>
                </a:r>
                <a:endParaRPr lang="en-US" sz="16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11" name="Group 30"/>
            <p:cNvGrpSpPr/>
            <p:nvPr/>
          </p:nvGrpSpPr>
          <p:grpSpPr>
            <a:xfrm>
              <a:off x="7044266" y="2097070"/>
              <a:ext cx="1879601" cy="1227698"/>
              <a:chOff x="4267199" y="4385702"/>
              <a:chExt cx="1879601" cy="122769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267199" y="4385702"/>
                <a:ext cx="1879601" cy="541866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3366FF"/>
                    </a:solidFill>
                  </a:rPr>
                  <a:t>Pilot </a:t>
                </a:r>
                <a:r>
                  <a:rPr lang="en-US" sz="1600" dirty="0" smtClean="0">
                    <a:solidFill>
                      <a:srgbClr val="3366FF"/>
                    </a:solidFill>
                  </a:rPr>
                  <a:t>Store</a:t>
                </a:r>
                <a:endParaRPr lang="en-US" sz="16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267199" y="5071534"/>
                <a:ext cx="1879601" cy="541866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0090"/>
                    </a:solidFill>
                  </a:rPr>
                  <a:t>Pilot Job : SAGA-BigJob</a:t>
                </a:r>
                <a:endParaRPr lang="en-US" sz="1600" dirty="0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12" name="Striped Right Arrow 11"/>
            <p:cNvSpPr/>
            <p:nvPr/>
          </p:nvSpPr>
          <p:spPr>
            <a:xfrm>
              <a:off x="6307666" y="2578194"/>
              <a:ext cx="601133" cy="284798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7447" y="1261080"/>
              <a:ext cx="1844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90"/>
                  </a:solidFill>
                </a:rPr>
                <a:t>DARE</a:t>
              </a:r>
              <a:endParaRPr lang="en-US" b="1" dirty="0" smtClean="0">
                <a:solidFill>
                  <a:srgbClr val="000090"/>
                </a:solidFill>
              </a:endParaRPr>
            </a:p>
          </p:txBody>
        </p:sp>
        <p:grpSp>
          <p:nvGrpSpPr>
            <p:cNvPr id="14" name="Group 39"/>
            <p:cNvGrpSpPr/>
            <p:nvPr/>
          </p:nvGrpSpPr>
          <p:grpSpPr>
            <a:xfrm>
              <a:off x="5068228" y="4651795"/>
              <a:ext cx="3948772" cy="682205"/>
              <a:chOff x="4473842" y="4118395"/>
              <a:chExt cx="3948772" cy="68220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473842" y="4118395"/>
                <a:ext cx="1842291" cy="68220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2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  <a:ln>
                <a:solidFill>
                  <a:schemeClr val="accent1">
                    <a:shade val="95000"/>
                    <a:satMod val="105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BigJob-Agent</a:t>
                </a:r>
                <a:endParaRPr lang="en-US" dirty="0">
                  <a:solidFill>
                    <a:srgbClr val="00009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(Cloud Resource)</a:t>
                </a:r>
                <a:endParaRPr lang="en-US" dirty="0" smtClean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80323" y="4118395"/>
                <a:ext cx="1842291" cy="68220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2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</a:gradFill>
              <a:ln>
                <a:solidFill>
                  <a:schemeClr val="accent1">
                    <a:shade val="95000"/>
                    <a:satMod val="105000"/>
                    <a:alpha val="29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BigJob-Agent</a:t>
                </a:r>
                <a:endParaRPr lang="en-US" dirty="0">
                  <a:solidFill>
                    <a:srgbClr val="00009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0090"/>
                    </a:solidFill>
                  </a:rPr>
                  <a:t>(HPC Resource)</a:t>
                </a:r>
                <a:endParaRPr lang="en-US" dirty="0" smtClean="0">
                  <a:solidFill>
                    <a:srgbClr val="000090"/>
                  </a:solidFill>
                </a:endParaRPr>
              </a:p>
            </p:txBody>
          </p:sp>
        </p:grpSp>
        <p:cxnSp>
          <p:nvCxnSpPr>
            <p:cNvPr id="15" name="Curved Connector 14"/>
            <p:cNvCxnSpPr>
              <a:stCxn id="5" idx="3"/>
              <a:endCxn id="9" idx="1"/>
            </p:cNvCxnSpPr>
            <p:nvPr/>
          </p:nvCxnSpPr>
          <p:spPr>
            <a:xfrm>
              <a:off x="3171537" y="2086165"/>
              <a:ext cx="946705" cy="410866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00009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26" idx="3"/>
              <a:endCxn id="9" idx="1"/>
            </p:cNvCxnSpPr>
            <p:nvPr/>
          </p:nvCxnSpPr>
          <p:spPr>
            <a:xfrm flipV="1">
              <a:off x="3171537" y="2497031"/>
              <a:ext cx="946705" cy="190179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00009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22" idx="2"/>
              <a:endCxn id="19" idx="0"/>
            </p:cNvCxnSpPr>
            <p:nvPr/>
          </p:nvCxnSpPr>
          <p:spPr>
            <a:xfrm rot="5400000">
              <a:off x="6323208" y="2990935"/>
              <a:ext cx="1327027" cy="1994693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00009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22" idx="2"/>
              <a:endCxn id="20" idx="0"/>
            </p:cNvCxnSpPr>
            <p:nvPr/>
          </p:nvCxnSpPr>
          <p:spPr>
            <a:xfrm rot="16200000" flipH="1">
              <a:off x="7376448" y="3932387"/>
              <a:ext cx="1327027" cy="111788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00009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57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 Kim</dc:creator>
  <cp:lastModifiedBy>Joohyun Kim</cp:lastModifiedBy>
  <cp:revision>2</cp:revision>
  <dcterms:created xsi:type="dcterms:W3CDTF">2011-12-14T19:22:57Z</dcterms:created>
  <dcterms:modified xsi:type="dcterms:W3CDTF">2011-12-14T20:31:45Z</dcterms:modified>
</cp:coreProperties>
</file>