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94668" autoAdjust="0"/>
  </p:normalViewPr>
  <p:slideViewPr>
    <p:cSldViewPr snapToGrid="0" snapToObjects="1">
      <p:cViewPr varScale="1">
        <p:scale>
          <a:sx n="150" d="100"/>
          <a:sy n="150" d="100"/>
        </p:scale>
        <p:origin x="-12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9/17/10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9/17/10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17533" y="2571586"/>
            <a:ext cx="7707368" cy="52322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Andale Mono"/>
                <a:cs typeface="Andale Mono"/>
              </a:rPr>
              <a:t>10</a:t>
            </a:r>
            <a:r>
              <a:rPr lang="en-US" sz="1400" dirty="0" smtClean="0">
                <a:latin typeface="Andale Mono"/>
                <a:cs typeface="Andale Mono"/>
              </a:rPr>
              <a:t> PRINT </a:t>
            </a:r>
            <a:r>
              <a:rPr lang="en-US" sz="1400" dirty="0" smtClean="0">
                <a:latin typeface="Andale Mono"/>
                <a:cs typeface="Andale Mono"/>
              </a:rPr>
              <a:t>“HELLO WORLD”</a:t>
            </a:r>
          </a:p>
          <a:p>
            <a:r>
              <a:rPr lang="en-US" sz="1400" dirty="0" smtClean="0">
                <a:latin typeface="Andale Mono"/>
                <a:cs typeface="Andale Mono"/>
              </a:rPr>
              <a:t>20 GOTO 10</a:t>
            </a:r>
            <a:endParaRPr lang="en-US" sz="1400" dirty="0"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136</TotalTime>
  <Words>13</Words>
  <Application>Microsoft Macintosh PowerPoint</Application>
  <PresentationFormat>On-screen Show (4:3)</PresentationFormat>
  <Paragraphs>4</Paragraphs>
  <Slides>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Perspective</vt:lpstr>
      <vt:lpstr>Slide 1</vt:lpstr>
      <vt:lpstr>Slide 2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Ole</cp:lastModifiedBy>
  <cp:revision>34</cp:revision>
  <dcterms:created xsi:type="dcterms:W3CDTF">2010-09-17T15:59:30Z</dcterms:created>
  <dcterms:modified xsi:type="dcterms:W3CDTF">2010-09-17T16:00:25Z</dcterms:modified>
</cp:coreProperties>
</file>