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2" r:id="rId8"/>
    <p:sldId id="266" r:id="rId9"/>
    <p:sldId id="267" r:id="rId10"/>
    <p:sldId id="261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1"/>
          <p:cNvGrpSpPr/>
          <p:nvPr/>
        </p:nvGrpSpPr>
        <p:grpSpPr>
          <a:xfrm>
            <a:off x="1371600" y="457200"/>
            <a:ext cx="6477000" cy="5567065"/>
            <a:chOff x="1371600" y="457200"/>
            <a:chExt cx="6477000" cy="5567065"/>
          </a:xfrm>
        </p:grpSpPr>
        <p:sp>
          <p:nvSpPr>
            <p:cNvPr id="430" name="TextBox 429"/>
            <p:cNvSpPr txBox="1"/>
            <p:nvPr/>
          </p:nvSpPr>
          <p:spPr>
            <a:xfrm rot="16200000">
              <a:off x="6745933" y="4303067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i="1" baseline="-25000" dirty="0" smtClean="0"/>
                <a:t>0</a:t>
              </a:r>
              <a:endParaRPr lang="sv-SE" sz="2400" i="1" baseline="-25000" dirty="0"/>
            </a:p>
          </p:txBody>
        </p:sp>
        <p:sp>
          <p:nvSpPr>
            <p:cNvPr id="436" name="TextBox 435"/>
            <p:cNvSpPr txBox="1"/>
            <p:nvPr/>
          </p:nvSpPr>
          <p:spPr>
            <a:xfrm rot="16200000">
              <a:off x="6784033" y="3350567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baseline="-25000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13716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62200" y="5029200"/>
              <a:ext cx="4343400" cy="3810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Solid Obstacle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4267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>
              <a:off x="6096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>
              <a:off x="2590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2895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>
              <a:off x="3200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>
              <a:off x="3505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>
              <a:off x="5029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638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6248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>
              <a:off x="3657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4572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>
              <a:off x="4876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42"/>
            <p:cNvSpPr/>
            <p:nvPr/>
          </p:nvSpPr>
          <p:spPr>
            <a:xfrm>
              <a:off x="5486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>
              <a:off x="5791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6096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6400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Oval 46"/>
            <p:cNvSpPr/>
            <p:nvPr/>
          </p:nvSpPr>
          <p:spPr>
            <a:xfrm>
              <a:off x="2590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2895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>
              <a:off x="4419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>
              <a:off x="5029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>
              <a:off x="5334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56"/>
            <p:cNvSpPr/>
            <p:nvPr/>
          </p:nvSpPr>
          <p:spPr>
            <a:xfrm>
              <a:off x="5638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Oval 57"/>
            <p:cNvSpPr/>
            <p:nvPr/>
          </p:nvSpPr>
          <p:spPr>
            <a:xfrm>
              <a:off x="5943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58"/>
            <p:cNvSpPr/>
            <p:nvPr/>
          </p:nvSpPr>
          <p:spPr>
            <a:xfrm>
              <a:off x="6248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59"/>
            <p:cNvSpPr/>
            <p:nvPr/>
          </p:nvSpPr>
          <p:spPr>
            <a:xfrm>
              <a:off x="2438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>
              <a:off x="2743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Oval 61"/>
            <p:cNvSpPr/>
            <p:nvPr/>
          </p:nvSpPr>
          <p:spPr>
            <a:xfrm>
              <a:off x="3048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3352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3962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4267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>
              <a:off x="4876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Oval 68"/>
            <p:cNvSpPr/>
            <p:nvPr/>
          </p:nvSpPr>
          <p:spPr>
            <a:xfrm>
              <a:off x="5181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Oval 70"/>
            <p:cNvSpPr/>
            <p:nvPr/>
          </p:nvSpPr>
          <p:spPr>
            <a:xfrm>
              <a:off x="5791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Oval 73"/>
            <p:cNvSpPr/>
            <p:nvPr/>
          </p:nvSpPr>
          <p:spPr>
            <a:xfrm>
              <a:off x="2590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Oval 74"/>
            <p:cNvSpPr/>
            <p:nvPr/>
          </p:nvSpPr>
          <p:spPr>
            <a:xfrm>
              <a:off x="2895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Oval 75"/>
            <p:cNvSpPr/>
            <p:nvPr/>
          </p:nvSpPr>
          <p:spPr>
            <a:xfrm>
              <a:off x="3200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Oval 78"/>
            <p:cNvSpPr/>
            <p:nvPr/>
          </p:nvSpPr>
          <p:spPr>
            <a:xfrm>
              <a:off x="4114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Oval 79"/>
            <p:cNvSpPr/>
            <p:nvPr/>
          </p:nvSpPr>
          <p:spPr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80"/>
            <p:cNvSpPr/>
            <p:nvPr/>
          </p:nvSpPr>
          <p:spPr>
            <a:xfrm>
              <a:off x="4724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/>
            <p:cNvSpPr/>
            <p:nvPr/>
          </p:nvSpPr>
          <p:spPr>
            <a:xfrm>
              <a:off x="5029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Oval 83"/>
            <p:cNvSpPr/>
            <p:nvPr/>
          </p:nvSpPr>
          <p:spPr>
            <a:xfrm>
              <a:off x="5638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Oval 84"/>
            <p:cNvSpPr/>
            <p:nvPr/>
          </p:nvSpPr>
          <p:spPr>
            <a:xfrm>
              <a:off x="5943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85"/>
            <p:cNvSpPr/>
            <p:nvPr/>
          </p:nvSpPr>
          <p:spPr>
            <a:xfrm>
              <a:off x="6248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Oval 86"/>
            <p:cNvSpPr/>
            <p:nvPr/>
          </p:nvSpPr>
          <p:spPr>
            <a:xfrm>
              <a:off x="2438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Oval 88"/>
            <p:cNvSpPr/>
            <p:nvPr/>
          </p:nvSpPr>
          <p:spPr>
            <a:xfrm>
              <a:off x="3048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Oval 89"/>
            <p:cNvSpPr/>
            <p:nvPr/>
          </p:nvSpPr>
          <p:spPr>
            <a:xfrm>
              <a:off x="3352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Oval 91"/>
            <p:cNvSpPr/>
            <p:nvPr/>
          </p:nvSpPr>
          <p:spPr>
            <a:xfrm>
              <a:off x="3962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/>
            <p:cNvSpPr/>
            <p:nvPr/>
          </p:nvSpPr>
          <p:spPr>
            <a:xfrm>
              <a:off x="4876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6" name="Oval 95"/>
            <p:cNvSpPr/>
            <p:nvPr/>
          </p:nvSpPr>
          <p:spPr>
            <a:xfrm>
              <a:off x="5181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/>
            <p:cNvSpPr/>
            <p:nvPr/>
          </p:nvSpPr>
          <p:spPr>
            <a:xfrm>
              <a:off x="5486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8" name="Oval 97"/>
            <p:cNvSpPr/>
            <p:nvPr/>
          </p:nvSpPr>
          <p:spPr>
            <a:xfrm>
              <a:off x="5791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0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0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95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>
              <a:off x="3200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4" name="Oval 103"/>
            <p:cNvSpPr/>
            <p:nvPr/>
          </p:nvSpPr>
          <p:spPr>
            <a:xfrm>
              <a:off x="3505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10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/>
            <p:cNvSpPr/>
            <p:nvPr/>
          </p:nvSpPr>
          <p:spPr>
            <a:xfrm>
              <a:off x="4114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19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24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5029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34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112"/>
            <p:cNvSpPr/>
            <p:nvPr/>
          </p:nvSpPr>
          <p:spPr>
            <a:xfrm>
              <a:off x="6248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438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43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48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52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7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val 118"/>
            <p:cNvSpPr/>
            <p:nvPr/>
          </p:nvSpPr>
          <p:spPr>
            <a:xfrm>
              <a:off x="3962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Oval 120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76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Oval 122"/>
            <p:cNvSpPr/>
            <p:nvPr/>
          </p:nvSpPr>
          <p:spPr>
            <a:xfrm>
              <a:off x="5181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86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96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00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/>
            <p:cNvSpPr/>
            <p:nvPr/>
          </p:nvSpPr>
          <p:spPr>
            <a:xfrm>
              <a:off x="2590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Oval 128"/>
            <p:cNvSpPr/>
            <p:nvPr/>
          </p:nvSpPr>
          <p:spPr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Oval 129"/>
            <p:cNvSpPr/>
            <p:nvPr/>
          </p:nvSpPr>
          <p:spPr>
            <a:xfrm>
              <a:off x="3200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Oval 130"/>
            <p:cNvSpPr/>
            <p:nvPr/>
          </p:nvSpPr>
          <p:spPr>
            <a:xfrm>
              <a:off x="3505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3810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14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19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Oval 134"/>
            <p:cNvSpPr/>
            <p:nvPr/>
          </p:nvSpPr>
          <p:spPr>
            <a:xfrm>
              <a:off x="4724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/>
            <p:cNvSpPr/>
            <p:nvPr/>
          </p:nvSpPr>
          <p:spPr>
            <a:xfrm>
              <a:off x="5029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34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>
              <a:off x="5638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43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>
              <a:off x="6248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38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43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val 142"/>
            <p:cNvSpPr/>
            <p:nvPr/>
          </p:nvSpPr>
          <p:spPr>
            <a:xfrm>
              <a:off x="3048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52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3657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3962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67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Oval 147"/>
            <p:cNvSpPr/>
            <p:nvPr/>
          </p:nvSpPr>
          <p:spPr>
            <a:xfrm>
              <a:off x="4572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Oval 148"/>
            <p:cNvSpPr/>
            <p:nvPr/>
          </p:nvSpPr>
          <p:spPr>
            <a:xfrm>
              <a:off x="4876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81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Oval 151"/>
            <p:cNvSpPr/>
            <p:nvPr/>
          </p:nvSpPr>
          <p:spPr>
            <a:xfrm>
              <a:off x="5791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>
              <a:off x="6096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00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5" name="Oval 154"/>
            <p:cNvSpPr/>
            <p:nvPr/>
          </p:nvSpPr>
          <p:spPr>
            <a:xfrm>
              <a:off x="2590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95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00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05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10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Oval 160"/>
            <p:cNvSpPr/>
            <p:nvPr/>
          </p:nvSpPr>
          <p:spPr>
            <a:xfrm>
              <a:off x="4419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Oval 161"/>
            <p:cNvSpPr/>
            <p:nvPr/>
          </p:nvSpPr>
          <p:spPr>
            <a:xfrm>
              <a:off x="4724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3" name="Oval 162"/>
            <p:cNvSpPr/>
            <p:nvPr/>
          </p:nvSpPr>
          <p:spPr>
            <a:xfrm>
              <a:off x="5029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4" name="Oval 163"/>
            <p:cNvSpPr/>
            <p:nvPr/>
          </p:nvSpPr>
          <p:spPr>
            <a:xfrm>
              <a:off x="5334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5" name="Oval 164"/>
            <p:cNvSpPr/>
            <p:nvPr/>
          </p:nvSpPr>
          <p:spPr>
            <a:xfrm>
              <a:off x="5638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6" name="Oval 165"/>
            <p:cNvSpPr/>
            <p:nvPr/>
          </p:nvSpPr>
          <p:spPr>
            <a:xfrm>
              <a:off x="5943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/>
            <p:cNvSpPr/>
            <p:nvPr/>
          </p:nvSpPr>
          <p:spPr>
            <a:xfrm>
              <a:off x="6248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/>
            <p:cNvSpPr/>
            <p:nvPr/>
          </p:nvSpPr>
          <p:spPr>
            <a:xfrm>
              <a:off x="2438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>
              <a:off x="2743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Oval 169"/>
            <p:cNvSpPr/>
            <p:nvPr/>
          </p:nvSpPr>
          <p:spPr>
            <a:xfrm>
              <a:off x="3048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>
              <a:off x="3352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Oval 171"/>
            <p:cNvSpPr/>
            <p:nvPr/>
          </p:nvSpPr>
          <p:spPr>
            <a:xfrm>
              <a:off x="3657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/>
            <p:cNvSpPr/>
            <p:nvPr/>
          </p:nvSpPr>
          <p:spPr>
            <a:xfrm>
              <a:off x="3962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67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Oval 174"/>
            <p:cNvSpPr/>
            <p:nvPr/>
          </p:nvSpPr>
          <p:spPr>
            <a:xfrm>
              <a:off x="4572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Oval 175"/>
            <p:cNvSpPr/>
            <p:nvPr/>
          </p:nvSpPr>
          <p:spPr>
            <a:xfrm>
              <a:off x="4876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86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1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96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00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>
              <a:off x="2590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182"/>
            <p:cNvSpPr/>
            <p:nvPr/>
          </p:nvSpPr>
          <p:spPr>
            <a:xfrm>
              <a:off x="2895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Oval 183"/>
            <p:cNvSpPr/>
            <p:nvPr/>
          </p:nvSpPr>
          <p:spPr>
            <a:xfrm>
              <a:off x="3200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4"/>
            <p:cNvSpPr/>
            <p:nvPr/>
          </p:nvSpPr>
          <p:spPr>
            <a:xfrm>
              <a:off x="3505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/>
            <p:cNvSpPr/>
            <p:nvPr/>
          </p:nvSpPr>
          <p:spPr>
            <a:xfrm>
              <a:off x="3810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14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19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Oval 188"/>
            <p:cNvSpPr/>
            <p:nvPr/>
          </p:nvSpPr>
          <p:spPr>
            <a:xfrm>
              <a:off x="4724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>
              <a:off x="5029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Oval 190"/>
            <p:cNvSpPr/>
            <p:nvPr/>
          </p:nvSpPr>
          <p:spPr>
            <a:xfrm>
              <a:off x="5334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8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/>
            <p:cNvSpPr/>
            <p:nvPr/>
          </p:nvSpPr>
          <p:spPr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Oval 193"/>
            <p:cNvSpPr/>
            <p:nvPr/>
          </p:nvSpPr>
          <p:spPr>
            <a:xfrm>
              <a:off x="6248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194"/>
            <p:cNvSpPr/>
            <p:nvPr/>
          </p:nvSpPr>
          <p:spPr>
            <a:xfrm>
              <a:off x="2438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Oval 197"/>
            <p:cNvSpPr/>
            <p:nvPr/>
          </p:nvSpPr>
          <p:spPr>
            <a:xfrm>
              <a:off x="3352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657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Oval 199"/>
            <p:cNvSpPr/>
            <p:nvPr/>
          </p:nvSpPr>
          <p:spPr>
            <a:xfrm>
              <a:off x="3962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67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81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86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91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Oval 207"/>
            <p:cNvSpPr/>
            <p:nvPr/>
          </p:nvSpPr>
          <p:spPr>
            <a:xfrm>
              <a:off x="6400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2209800" y="4038600"/>
              <a:ext cx="4648200" cy="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2098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8580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752600" y="1219200"/>
              <a:ext cx="6096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5" idx="4"/>
            </p:cNvCxnSpPr>
            <p:nvPr/>
          </p:nvCxnSpPr>
          <p:spPr>
            <a:xfrm flipH="1">
              <a:off x="1752600" y="4953000"/>
              <a:ext cx="80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1905000" y="12192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524000" y="457200"/>
              <a:ext cx="2" cy="358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9"/>
            <p:cNvGrpSpPr/>
            <p:nvPr/>
          </p:nvGrpSpPr>
          <p:grpSpPr>
            <a:xfrm>
              <a:off x="2209800" y="685800"/>
              <a:ext cx="4648200" cy="152400"/>
              <a:chOff x="1549400" y="228600"/>
              <a:chExt cx="5613400" cy="228600"/>
            </a:xfrm>
          </p:grpSpPr>
          <p:grpSp>
            <p:nvGrpSpPr>
              <p:cNvPr id="32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0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3" name="Arc 23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Arc 23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7" name="Arc 23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8" name="Arc 23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3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5" name="Arc 244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Arc 245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3" name="Arc 24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4" name="Arc 24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7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2" name="Arc 25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Arc 25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0" name="Arc 24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1" name="Arc 25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0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4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9" name="Arc 258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0" name="Arc 259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7" name="Arc 25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Arc 25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6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6" name="Arc 26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7" name="Arc 26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4" name="Arc 26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5" name="Arc 26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1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3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3" name="Arc 27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4" name="Arc 27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1" name="Arc 270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2" name="Arc 271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6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288" name="Arc 28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Arc 28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39" name="Group 299"/>
            <p:cNvGrpSpPr/>
            <p:nvPr/>
          </p:nvGrpSpPr>
          <p:grpSpPr>
            <a:xfrm>
              <a:off x="2209800" y="533400"/>
              <a:ext cx="4648200" cy="152400"/>
              <a:chOff x="1549400" y="228600"/>
              <a:chExt cx="5613400" cy="228600"/>
            </a:xfrm>
          </p:grpSpPr>
          <p:grpSp>
            <p:nvGrpSpPr>
              <p:cNvPr id="240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1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4" name="Arc 34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5" name="Arc 34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2" name="Arc 34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3" name="Arc 34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47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8" name="Arc 33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9" name="Arc 33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6" name="Arc 33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7" name="Arc 33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54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5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2" name="Arc 33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3" name="Arc 33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0" name="Arc 32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1" name="Arc 33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1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6" name="Arc 32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7" name="Arc 32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63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4" name="Arc 32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8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0" name="Arc 31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1" name="Arc 32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8" name="Arc 31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9" name="Arc 31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5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76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4" name="Arc 31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5" name="Arc 31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7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2" name="Arc 31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3" name="Arc 31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8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308" name="Arc 30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Arc 30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353" name="Rectangle 352"/>
            <p:cNvSpPr/>
            <p:nvPr/>
          </p:nvSpPr>
          <p:spPr>
            <a:xfrm rot="16200000">
              <a:off x="914399" y="3505200"/>
              <a:ext cx="1981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MD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362200" y="3124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67200" y="3352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MDtoCFD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362200" y="1981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2590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1" name="Oval 360"/>
            <p:cNvSpPr/>
            <p:nvPr/>
          </p:nvSpPr>
          <p:spPr>
            <a:xfrm>
              <a:off x="2895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2" name="Oval 361"/>
            <p:cNvSpPr/>
            <p:nvPr/>
          </p:nvSpPr>
          <p:spPr>
            <a:xfrm>
              <a:off x="3200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3" name="Oval 362"/>
            <p:cNvSpPr/>
            <p:nvPr/>
          </p:nvSpPr>
          <p:spPr>
            <a:xfrm>
              <a:off x="3505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4" name="Oval 363"/>
            <p:cNvSpPr/>
            <p:nvPr/>
          </p:nvSpPr>
          <p:spPr>
            <a:xfrm>
              <a:off x="3810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>
              <a:off x="4114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6" name="Oval 365"/>
            <p:cNvSpPr/>
            <p:nvPr/>
          </p:nvSpPr>
          <p:spPr>
            <a:xfrm>
              <a:off x="4419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Oval 366"/>
            <p:cNvSpPr/>
            <p:nvPr/>
          </p:nvSpPr>
          <p:spPr>
            <a:xfrm>
              <a:off x="4724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Oval 367"/>
            <p:cNvSpPr/>
            <p:nvPr/>
          </p:nvSpPr>
          <p:spPr>
            <a:xfrm>
              <a:off x="5029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Oval 368"/>
            <p:cNvSpPr/>
            <p:nvPr/>
          </p:nvSpPr>
          <p:spPr>
            <a:xfrm>
              <a:off x="5334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0" name="Oval 369"/>
            <p:cNvSpPr/>
            <p:nvPr/>
          </p:nvSpPr>
          <p:spPr>
            <a:xfrm>
              <a:off x="5638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>
              <a:off x="5943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>
              <a:off x="6248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267200" y="2209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CFDtoMD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362200" y="1295400"/>
              <a:ext cx="43434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67200" y="1371600"/>
              <a:ext cx="2362200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External Force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362200" y="2895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62200" y="1752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267200" y="1752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267200" y="2895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16200000">
              <a:off x="495301" y="1485901"/>
              <a:ext cx="2057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CFD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23622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67056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69342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7086600" y="3124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H="1">
              <a:off x="6705600" y="3124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>
              <a:off x="2362200" y="5638800"/>
              <a:ext cx="434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4114800" y="5562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L</a:t>
              </a:r>
              <a:endParaRPr lang="sv-SE" sz="2400" i="1" dirty="0"/>
            </a:p>
          </p:txBody>
        </p:sp>
        <p:cxnSp>
          <p:nvCxnSpPr>
            <p:cNvPr id="431" name="Straight Connector 430"/>
            <p:cNvCxnSpPr/>
            <p:nvPr/>
          </p:nvCxnSpPr>
          <p:spPr>
            <a:xfrm flipH="1">
              <a:off x="6781800" y="50292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7086600" y="4038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7696200" y="1219200"/>
              <a:ext cx="1" cy="2819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 rot="16200000">
              <a:off x="6591300" y="2476500"/>
              <a:ext cx="2209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Hybrid Region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76534" y="-76199"/>
            <a:ext cx="10139066" cy="6252864"/>
            <a:chOff x="376534" y="-76199"/>
            <a:chExt cx="101390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581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4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034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500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1197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8911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419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881735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748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099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4527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3043535"/>
              <a:ext cx="5334000" cy="1295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754487"/>
              <a:ext cx="4105656" cy="327964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7200" y="25863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7432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76534" y="-76199"/>
            <a:ext cx="9986666" cy="6252864"/>
            <a:chOff x="376534" y="-76199"/>
            <a:chExt cx="99866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881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800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3389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03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186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653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272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9673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948791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>
              <a:off x="4419600" y="3768959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8243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86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6051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2814935"/>
              <a:ext cx="5334000" cy="167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906887"/>
              <a:ext cx="4105656" cy="317296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24800" y="25101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51009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51009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2672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2672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6670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/>
          <p:nvPr/>
        </p:nvGrpSpPr>
        <p:grpSpPr>
          <a:xfrm>
            <a:off x="376534" y="-76199"/>
            <a:ext cx="9681866" cy="6252864"/>
            <a:chOff x="376534" y="-76199"/>
            <a:chExt cx="9681866" cy="625286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008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3434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Physical Time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6576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3124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648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Sample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5626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61722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33600" y="1066800"/>
              <a:ext cx="6096000" cy="23622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6400800" y="1524000"/>
              <a:ext cx="609600" cy="23622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620000" y="838200"/>
              <a:ext cx="24384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6400800" y="9906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19800" y="304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/>
                <a:t>d</a:t>
              </a:r>
              <a:r>
                <a:rPr lang="sv-SE" sz="2400" i="1" dirty="0" smtClean="0"/>
                <a:t>t = dt</a:t>
              </a:r>
              <a:r>
                <a:rPr lang="sv-SE" sz="2400" i="1" baseline="-25000" dirty="0" smtClean="0"/>
                <a:t>s</a:t>
              </a:r>
              <a:endParaRPr lang="sv-SE" sz="2400" i="1" baseline="-25000" dirty="0"/>
            </a:p>
          </p:txBody>
        </p:sp>
        <p:cxnSp>
          <p:nvCxnSpPr>
            <p:cNvPr id="102" name="Straight Connector 101"/>
            <p:cNvCxnSpPr>
              <a:cxnSpLocks/>
            </p:cNvCxnSpPr>
            <p:nvPr/>
          </p:nvCxnSpPr>
          <p:spPr>
            <a:xfrm>
              <a:off x="5334000" y="4648200"/>
              <a:ext cx="457200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791200" y="441960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CFD Boundary Condition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0104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Org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s5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s9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16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16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4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16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103</Words>
  <Application>Microsoft Office PowerPoint</Application>
  <PresentationFormat>화면 슬라이드 쇼(4:3)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Ko</cp:lastModifiedBy>
  <cp:revision>6</cp:revision>
  <dcterms:created xsi:type="dcterms:W3CDTF">2012-06-02T19:03:59Z</dcterms:created>
  <dcterms:modified xsi:type="dcterms:W3CDTF">2012-07-19T16:21:47Z</dcterms:modified>
</cp:coreProperties>
</file>