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30"/>
  </p:notesMasterIdLst>
  <p:sldIdLst>
    <p:sldId id="321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9" r:id="rId18"/>
    <p:sldId id="310" r:id="rId19"/>
    <p:sldId id="315" r:id="rId20"/>
    <p:sldId id="316" r:id="rId21"/>
    <p:sldId id="317" r:id="rId22"/>
    <p:sldId id="320" r:id="rId23"/>
    <p:sldId id="318" r:id="rId24"/>
    <p:sldId id="295" r:id="rId25"/>
    <p:sldId id="257" r:id="rId26"/>
    <p:sldId id="299" r:id="rId27"/>
    <p:sldId id="301" r:id="rId28"/>
    <p:sldId id="303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1" autoAdjust="0"/>
    <p:restoredTop sz="94653" autoAdjust="0"/>
  </p:normalViewPr>
  <p:slideViewPr>
    <p:cSldViewPr showGuides="1">
      <p:cViewPr varScale="1">
        <p:scale>
          <a:sx n="73" d="100"/>
          <a:sy n="73" d="100"/>
        </p:scale>
        <p:origin x="-90" y="-126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7" Type="http://schemas.openxmlformats.org/officeDocument/2006/relationships/hyperlink" Target="http://static.saga.cct.lsu.edu/docs/programming_guide/html/saga-programming-gu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apidoc/cpp/latest/" TargetMode="External"/><Relationship Id="rId5" Type="http://schemas.openxmlformats.org/officeDocument/2006/relationships/hyperlink" Target="http://static.saga.cct.lsu.edu/apidoc/python/latest/" TargetMode="External"/><Relationship Id="rId4" Type="http://schemas.openxmlformats.org/officeDocument/2006/relationships/hyperlink" Target="http://saga.cct.lsu.edu/software/cpp/documentation/tutorials/loni-training-201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 smtClean="0"/>
              <a:t>js_url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url</a:t>
            </a:r>
            <a:r>
              <a:rPr lang="en-US" dirty="0"/>
              <a:t>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job_service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job.description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job_desc.executable</a:t>
            </a:r>
            <a:r>
              <a:rPr lang="en-US" dirty="0" smtClean="0"/>
              <a:t> </a:t>
            </a:r>
            <a:r>
              <a:rPr lang="en-US" dirty="0"/>
              <a:t>= "touch"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job_desc.arguments</a:t>
            </a:r>
            <a:r>
              <a:rPr lang="en-US" dirty="0" smtClean="0"/>
              <a:t> </a:t>
            </a:r>
            <a:r>
              <a:rPr lang="en-US" dirty="0"/>
              <a:t>= ["-a", </a:t>
            </a:r>
            <a:r>
              <a:rPr lang="en-US" dirty="0" smtClean="0"/>
              <a:t>"…filename…"]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job_service.create_job</a:t>
            </a:r>
            <a:r>
              <a:rPr lang="en-US" dirty="0"/>
              <a:t>(</a:t>
            </a:r>
            <a:r>
              <a:rPr lang="en-US" dirty="0" err="1"/>
              <a:t>job_desc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my_job.run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/>
              <a:t>js_url</a:t>
            </a:r>
            <a:r>
              <a:rPr lang="en-US" dirty="0"/>
              <a:t> = saga.url("fork://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job_service</a:t>
            </a:r>
            <a:r>
              <a:rPr lang="en-US" dirty="0"/>
              <a:t> 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(job, sin, </a:t>
            </a:r>
            <a:r>
              <a:rPr lang="en-US" dirty="0" err="1"/>
              <a:t>sout</a:t>
            </a:r>
            <a:r>
              <a:rPr lang="en-US" dirty="0"/>
              <a:t>, </a:t>
            </a:r>
            <a:r>
              <a:rPr lang="en-US" dirty="0" err="1"/>
              <a:t>serr</a:t>
            </a:r>
            <a:r>
              <a:rPr lang="en-US" dirty="0"/>
              <a:t>) = </a:t>
            </a:r>
            <a:r>
              <a:rPr lang="en-US" dirty="0" err="1"/>
              <a:t>job_service.run_job</a:t>
            </a:r>
            <a:r>
              <a:rPr lang="en-US" dirty="0" smtClean="0"/>
              <a:t>(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smtClean="0"/>
              <a:t>"/</a:t>
            </a:r>
            <a:r>
              <a:rPr lang="en-US" dirty="0"/>
              <a:t>bin/echo -n HELLO SAGA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sout.read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err="1"/>
              <a:t>js_url</a:t>
            </a:r>
            <a:r>
              <a:rPr lang="en-US" dirty="0" smtClean="0"/>
              <a:t>("</a:t>
            </a:r>
            <a:r>
              <a:rPr lang="en-US" dirty="0"/>
              <a:t>fork://</a:t>
            </a:r>
            <a:r>
              <a:rPr lang="en-US" dirty="0" err="1"/>
              <a:t>localhost</a:t>
            </a:r>
            <a:r>
              <a:rPr lang="en-US" dirty="0" smtClean="0"/>
              <a:t>/");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</a:t>
            </a:r>
            <a:r>
              <a:rPr lang="en-US" dirty="0" smtClean="0"/>
              <a:t>aga::job::service </a:t>
            </a:r>
            <a:r>
              <a:rPr lang="en-US" dirty="0" err="1" smtClean="0"/>
              <a:t>js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saga::job::description </a:t>
            </a:r>
            <a:r>
              <a:rPr lang="en-US" dirty="0" err="1" smtClean="0"/>
              <a:t>jd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js.set_attribute</a:t>
            </a:r>
            <a:r>
              <a:rPr lang="en-US" dirty="0" smtClean="0"/>
              <a:t>("executable", "touch");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</a:t>
            </a:r>
            <a:r>
              <a:rPr lang="en-US" dirty="0" err="1" smtClean="0"/>
              <a:t>args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args.push_back</a:t>
            </a:r>
            <a:r>
              <a:rPr lang="en-US" dirty="0" smtClean="0"/>
              <a:t>("-a");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args.push_back</a:t>
            </a:r>
            <a:r>
              <a:rPr lang="en-US" dirty="0" smtClean="0"/>
              <a:t>("...filename…");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js.set_vector_attribute</a:t>
            </a:r>
            <a:r>
              <a:rPr lang="en-US" dirty="0" smtClean="0"/>
              <a:t>("arguments",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js.create_job</a:t>
            </a:r>
            <a:r>
              <a:rPr lang="en-US" dirty="0" smtClean="0"/>
              <a:t>(</a:t>
            </a:r>
            <a:r>
              <a:rPr lang="en-US" dirty="0" err="1" smtClean="0"/>
              <a:t>jd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</a:t>
            </a:r>
            <a:r>
              <a:rPr lang="en-US" dirty="0" err="1" smtClean="0"/>
              <a:t>.run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saga</a:t>
            </a:r>
            <a:r>
              <a:rPr lang="en-US" dirty="0"/>
              <a:t>::job::service </a:t>
            </a:r>
            <a:r>
              <a:rPr lang="en-US" dirty="0" err="1" smtClean="0"/>
              <a:t>js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</a:t>
            </a:r>
            <a:r>
              <a:rPr lang="en-US" dirty="0" err="1" smtClean="0"/>
              <a:t>ostream</a:t>
            </a:r>
            <a:r>
              <a:rPr lang="en-US" dirty="0" smtClean="0"/>
              <a:t>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saga::job</a:t>
            </a:r>
            <a:r>
              <a:rPr lang="en-US" dirty="0" smtClean="0"/>
              <a:t>::</a:t>
            </a:r>
            <a:r>
              <a:rPr lang="en-US" dirty="0" err="1" smtClean="0"/>
              <a:t>istream</a:t>
            </a:r>
            <a:r>
              <a:rPr lang="en-US" dirty="0" smtClean="0"/>
              <a:t> out, err;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saga::job::job j = </a:t>
            </a:r>
            <a:r>
              <a:rPr lang="en-US" dirty="0" err="1" smtClean="0"/>
              <a:t>js.run_job</a:t>
            </a:r>
            <a:r>
              <a:rPr lang="en-US" dirty="0" smtClean="0"/>
              <a:t>(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"/bin/echo -n HELLO </a:t>
            </a:r>
            <a:r>
              <a:rPr lang="en-US" dirty="0" smtClean="0"/>
              <a:t>SAGA", </a:t>
            </a:r>
            <a:r>
              <a:rPr lang="en-US" dirty="0"/>
              <a:t>"fork://</a:t>
            </a:r>
            <a:r>
              <a:rPr lang="en-US" dirty="0" err="1"/>
              <a:t>localhost</a:t>
            </a:r>
            <a:r>
              <a:rPr lang="en-US" dirty="0" smtClean="0"/>
              <a:t>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in, out, err);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::string line;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while 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getline</a:t>
            </a:r>
            <a:r>
              <a:rPr lang="en-US" dirty="0"/>
              <a:t>(line, out)</a:t>
            </a:r>
            <a:r>
              <a:rPr lang="en-US" dirty="0" smtClean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out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2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A</a:t>
            </a:r>
            <a:br>
              <a:rPr lang="en-US" dirty="0"/>
            </a:b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name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saga::advert::entry e(name,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advert.ReadWrite|advert.Create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("started", " </a:t>
            </a:r>
            <a:r>
              <a:rPr lang="en-US" dirty="0"/>
              <a:t>… </a:t>
            </a:r>
            <a:r>
              <a:rPr lang="en-US" dirty="0" smtClean="0"/>
              <a:t>"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host B</a:t>
            </a:r>
            <a:br>
              <a:rPr lang="en-US" dirty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saga::advert::entry e(name, </a:t>
            </a:r>
            <a:r>
              <a:rPr lang="en-US" dirty="0" err="1" smtClean="0"/>
              <a:t>advert.Read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::string started </a:t>
            </a:r>
            <a:r>
              <a:rPr lang="en-US" dirty="0"/>
              <a:t>= </a:t>
            </a:r>
            <a:r>
              <a:rPr lang="en-US" dirty="0" err="1" smtClean="0"/>
              <a:t>e.get_attribute</a:t>
            </a:r>
            <a:r>
              <a:rPr lang="en-US" dirty="0" smtClean="0"/>
              <a:t>("started")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59" y="2942035"/>
            <a:ext cx="11303641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Levels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91187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3775</TotalTime>
  <Pages>0</Pages>
  <Words>1327</Words>
  <Characters>0</Characters>
  <Application>Microsoft Office PowerPoint</Application>
  <PresentationFormat>Custom</PresentationFormat>
  <Lines>0</Lines>
  <Paragraphs>351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SAGA API Examples: Shell, Python and C++ </vt:lpstr>
      <vt:lpstr>Agenda</vt:lpstr>
      <vt:lpstr>Documentation</vt:lpstr>
      <vt:lpstr>SAGA: Architecture</vt:lpstr>
      <vt:lpstr>API Levels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Job Package #2</vt:lpstr>
      <vt:lpstr>Python API Example: Advert Package</vt:lpstr>
      <vt:lpstr>C++ API Example: File Package</vt:lpstr>
      <vt:lpstr>C++ API Example: File Package</vt:lpstr>
      <vt:lpstr>C++ API Example : Job Package #1</vt:lpstr>
      <vt:lpstr>C++ API Example : Job Package #2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167</cp:revision>
  <dcterms:modified xsi:type="dcterms:W3CDTF">2010-11-29T13:08:46Z</dcterms:modified>
</cp:coreProperties>
</file>