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1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6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0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8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6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4BB-C61E-47CD-B5C3-9180207AE76D}" type="datetimeFigureOut">
              <a:rPr lang="ru-RU" smtClean="0"/>
              <a:t>07.01.2022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224A-56AF-4220-9104-FB072FA83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97950" y="3595457"/>
            <a:ext cx="5000401" cy="290570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Выполнили</a:t>
            </a:r>
            <a:r>
              <a:rPr lang="en-US" sz="36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3600" dirty="0" err="1">
                <a:latin typeface="Bahnschrift Light Condensed" panose="020B0502040204020203" pitchFamily="34" charset="0"/>
                <a:cs typeface="Arial" panose="020B0604020202020204" pitchFamily="34" charset="0"/>
              </a:rPr>
              <a:t>Барышев</a:t>
            </a:r>
            <a:r>
              <a:rPr lang="ru-RU" sz="36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Алан</a:t>
            </a:r>
          </a:p>
          <a:p>
            <a:r>
              <a:rPr lang="ru-RU" sz="36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Васильев Дмитрий</a:t>
            </a:r>
          </a:p>
          <a:p>
            <a:r>
              <a:rPr lang="ru-RU" sz="3600" dirty="0" err="1">
                <a:latin typeface="Bahnschrift Light Condensed" panose="020B0502040204020203" pitchFamily="34" charset="0"/>
                <a:cs typeface="Arial" panose="020B0604020202020204" pitchFamily="34" charset="0"/>
              </a:rPr>
              <a:t>Гибалин</a:t>
            </a:r>
            <a:r>
              <a:rPr lang="ru-RU" sz="36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Михаил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839" y="2606715"/>
            <a:ext cx="4876800" cy="4876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9115"/>
            <a:ext cx="11898351" cy="1698462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Игра в жанре </a:t>
            </a:r>
            <a:r>
              <a:rPr lang="en-US" dirty="0">
                <a:latin typeface="Bahnschrift SemiBold Condensed" panose="020B0502040204020203" pitchFamily="34" charset="0"/>
              </a:rPr>
              <a:t>“</a:t>
            </a:r>
            <a:r>
              <a:rPr lang="ru-RU" dirty="0" err="1">
                <a:latin typeface="Bahnschrift SemiBold Condensed" panose="020B0502040204020203" pitchFamily="34" charset="0"/>
              </a:rPr>
              <a:t>Батл</a:t>
            </a:r>
            <a:r>
              <a:rPr lang="ru-RU" dirty="0">
                <a:latin typeface="Bahnschrift SemiBold Condensed" panose="020B0502040204020203" pitchFamily="34" charset="0"/>
              </a:rPr>
              <a:t>-рояль</a:t>
            </a:r>
            <a:r>
              <a:rPr lang="en-US" dirty="0">
                <a:latin typeface="Bahnschrift SemiBold Condensed" panose="020B0502040204020203" pitchFamily="34" charset="0"/>
              </a:rPr>
              <a:t>”</a:t>
            </a:r>
            <a:r>
              <a:rPr lang="ru-RU" dirty="0">
                <a:latin typeface="Bahnschrift SemiBold Condensed" panose="020B0502040204020203" pitchFamily="34" charset="0"/>
              </a:rPr>
              <a:t> на </a:t>
            </a:r>
            <a:r>
              <a:rPr lang="en-US" dirty="0">
                <a:latin typeface="Bahnschrift SemiBold Condensed" panose="020B0502040204020203" pitchFamily="34" charset="0"/>
              </a:rPr>
              <a:t>python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1566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577" y="2566982"/>
            <a:ext cx="4809423" cy="48094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509" y="0"/>
            <a:ext cx="9962147" cy="3503596"/>
          </a:xfrm>
          <a:effectLst/>
        </p:spPr>
        <p:txBody>
          <a:bodyPr>
            <a:normAutofit/>
          </a:bodyPr>
          <a:lstStyle/>
          <a:p>
            <a:r>
              <a:rPr lang="ru-RU" sz="8000" dirty="0">
                <a:effectLst>
                  <a:outerShdw dist="50800" dir="5400000" algn="ctr" rotWithShape="0">
                    <a:schemeClr val="accent4"/>
                  </a:outerShdw>
                </a:effectLst>
                <a:latin typeface="Bahnschrift SemiBold Condensed" panose="020B0502040204020203" pitchFamily="34" charset="0"/>
              </a:rPr>
              <a:t>Играйте в нашу игру. 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4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380" y="148566"/>
            <a:ext cx="7732287" cy="142375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Основная цель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7380" y="1678995"/>
            <a:ext cx="6717527" cy="483331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Создать игру на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python 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в жанре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“Battle-Royal”</a:t>
            </a:r>
            <a:r>
              <a:rPr lang="ru-RU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, где игрок должен выжить на поле, используя предметы, которые он там найдет.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174" y="35683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0286" y="333829"/>
            <a:ext cx="9144000" cy="123122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Bahnschrift SemiBold Condensed" panose="020B0502040204020203" pitchFamily="34" charset="0"/>
              </a:rPr>
              <a:t>Использованные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286" y="1565049"/>
            <a:ext cx="5684386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4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Библиотека </a:t>
            </a:r>
            <a:r>
              <a:rPr lang="en-US" sz="4000" dirty="0" err="1">
                <a:latin typeface="Bahnschrift Light Condensed" panose="020B0502040204020203" pitchFamily="34" charset="0"/>
                <a:cs typeface="Arial" panose="020B0604020202020204" pitchFamily="34" charset="0"/>
              </a:rPr>
              <a:t>pygame</a:t>
            </a:r>
            <a:endParaRPr lang="en-US" sz="4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5185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428" y="807867"/>
            <a:ext cx="6251582" cy="486810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Игрок должен остаться единственным динозавром на поле, используя заклинания и </a:t>
            </a:r>
            <a:r>
              <a:rPr lang="ru-RU" dirty="0" err="1">
                <a:latin typeface="Bahnschrift SemiBold Condensed" panose="020B0502040204020203" pitchFamily="34" charset="0"/>
              </a:rPr>
              <a:t>ману</a:t>
            </a:r>
            <a:r>
              <a:rPr lang="ru-RU" dirty="0">
                <a:latin typeface="Bahnschrift SemiBold Condensed" panose="020B0502040204020203" pitchFamily="34" charset="0"/>
              </a:rPr>
              <a:t>, которые находятся на поле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173"/>
          <a:stretch/>
        </p:blipFill>
        <p:spPr>
          <a:xfrm>
            <a:off x="6839949" y="902850"/>
            <a:ext cx="4801390" cy="4773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Вы можете сыграть на разных картах</a:t>
            </a:r>
          </a:p>
        </p:txBody>
      </p:sp>
      <p:pic>
        <p:nvPicPr>
          <p:cNvPr id="8" name="Объект 7" descr="Изображение выглядит как текст, компьютер, ноутбук, рабочий стол&#10;&#10;Автоматически созданное описание"/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9334" t="13248" r="29565" b="13761"/>
          <a:stretch/>
        </p:blipFill>
        <p:spPr bwMode="auto">
          <a:xfrm>
            <a:off x="1341922" y="2007219"/>
            <a:ext cx="4174156" cy="4169743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Объект 8" descr="Изображение выглядит как текст, компьютер, внутренний, электроника&#10;&#10;Автоматически созданное описание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29169" t="12322" r="29886" b="13753"/>
          <a:stretch/>
        </p:blipFill>
        <p:spPr bwMode="auto">
          <a:xfrm>
            <a:off x="6610414" y="2007219"/>
            <a:ext cx="4193659" cy="4258953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27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83" y="0"/>
            <a:ext cx="4876800" cy="4876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9073" y="3512634"/>
            <a:ext cx="10348332" cy="208460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804" y="3892153"/>
            <a:ext cx="9666249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Красивый</a:t>
            </a:r>
            <a:r>
              <a:rPr lang="en-US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оригинальный саундтрек и звуки заклинаний – еще одно преимущество игры</a:t>
            </a:r>
          </a:p>
        </p:txBody>
      </p:sp>
    </p:spTree>
    <p:extLst>
      <p:ext uri="{BB962C8B-B14F-4D97-AF65-F5344CB8AC3E}">
        <p14:creationId xmlns:p14="http://schemas.microsoft.com/office/powerpoint/2010/main" val="12679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Bahnschrift SemiBold Condensed" panose="020B0502040204020203" pitchFamily="34" charset="0"/>
              </a:rPr>
              <a:t>Каждый кристалл представляет собой заклинание!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670" t="29759" r="31573" b="37552"/>
          <a:stretch/>
        </p:blipFill>
        <p:spPr>
          <a:xfrm>
            <a:off x="6792686" y="1825625"/>
            <a:ext cx="4958498" cy="433868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7518" t="32469" r="28427" b="30757"/>
          <a:stretch/>
        </p:blipFill>
        <p:spPr>
          <a:xfrm>
            <a:off x="742950" y="1825625"/>
            <a:ext cx="5010150" cy="4338686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2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229" y="166234"/>
            <a:ext cx="9960428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Враги не дадут заскучать!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829015"/>
            <a:ext cx="4876800" cy="4876800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836" b="21720"/>
          <a:stretch/>
        </p:blipFill>
        <p:spPr>
          <a:xfrm>
            <a:off x="359229" y="1491797"/>
            <a:ext cx="6346371" cy="483538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7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36293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Меню – тоже важная часть игры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075"/>
          <a:stretch/>
        </p:blipFill>
        <p:spPr>
          <a:xfrm>
            <a:off x="1331781" y="2002971"/>
            <a:ext cx="4194438" cy="4173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076"/>
          <a:stretch/>
        </p:blipFill>
        <p:spPr>
          <a:xfrm>
            <a:off x="6346466" y="2002971"/>
            <a:ext cx="4234447" cy="416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2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109</Words>
  <Application>Microsoft Office PowerPoint</Application>
  <PresentationFormat>Широкоэкранный</PresentationFormat>
  <Paragraphs>17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 Light Condensed</vt:lpstr>
      <vt:lpstr>Bahnschrift SemiBold Condensed</vt:lpstr>
      <vt:lpstr>Calibri</vt:lpstr>
      <vt:lpstr>Calibri Light</vt:lpstr>
      <vt:lpstr>Тема Office</vt:lpstr>
      <vt:lpstr>Игра в жанре “Батл-рояль” на python</vt:lpstr>
      <vt:lpstr>Основная цель</vt:lpstr>
      <vt:lpstr>Использованные технологии</vt:lpstr>
      <vt:lpstr>Игрок должен остаться единственным динозавром на поле, используя заклинания и ману, которые находятся на поле </vt:lpstr>
      <vt:lpstr>Вы можете сыграть на разных картах</vt:lpstr>
      <vt:lpstr>Красивый и оригинальный саундтрек и звуки заклинаний – еще одно преимущество игры</vt:lpstr>
      <vt:lpstr>Каждый кристалл представляет собой заклинание!</vt:lpstr>
      <vt:lpstr>Враги не дадут заскучать!</vt:lpstr>
      <vt:lpstr>Меню – тоже важная часть игры </vt:lpstr>
      <vt:lpstr>Играйте в нашу игру.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“Батл-рояль” на python</dc:title>
  <dc:creator>User</dc:creator>
  <cp:lastModifiedBy>Дамир Барышев</cp:lastModifiedBy>
  <cp:revision>15</cp:revision>
  <dcterms:created xsi:type="dcterms:W3CDTF">2022-01-06T19:29:16Z</dcterms:created>
  <dcterms:modified xsi:type="dcterms:W3CDTF">2022-01-07T11:43:57Z</dcterms:modified>
</cp:coreProperties>
</file>