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5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4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1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43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4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4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8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2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5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3FDDA-2CD6-4EA3-B332-2E8CDEC94455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4C1B3-50FE-4587-B7FE-051739E78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«Ежедневник»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Гибалин</a:t>
            </a:r>
            <a:r>
              <a:rPr lang="ru-RU" dirty="0" smtClean="0"/>
              <a:t> Михаил 2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8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868" y="826015"/>
            <a:ext cx="9592732" cy="89127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Вывод: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68" y="1717288"/>
            <a:ext cx="9592732" cy="15324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Я смог реализовать свой проект «Ежедневник», мне понравилось работать с библиотеками и создавать собственное приложение.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0396" y="4816656"/>
            <a:ext cx="3499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1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57903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03868" y="1739590"/>
            <a:ext cx="9592732" cy="1315844"/>
          </a:xfrm>
        </p:spPr>
        <p:txBody>
          <a:bodyPr>
            <a:noAutofit/>
          </a:bodyPr>
          <a:lstStyle/>
          <a:p>
            <a:r>
              <a:rPr lang="ru-RU" sz="2400" dirty="0"/>
              <a:t>Создание приложения, в котором люди смогут планировать свои задачи</a:t>
            </a:r>
            <a:r>
              <a:rPr lang="ru-RU" sz="2400" dirty="0" smtClean="0"/>
              <a:t>. Я считаю, что в многих электронных ежедневниках есть мелкие недочеты, которые очень отвлекают от работы с приложением. Поэтому я поставил себе цель сделать ежедневник, который будет полностью удовлетворять моим задачам своим функционалом.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36" y="3551198"/>
            <a:ext cx="4387425" cy="23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1091995"/>
          </a:xfrm>
        </p:spPr>
        <p:txBody>
          <a:bodyPr/>
          <a:lstStyle/>
          <a:p>
            <a:r>
              <a:rPr lang="ru-RU" dirty="0" smtClean="0"/>
              <a:t>Как я буду достигать этой цели: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8180" y="1528129"/>
            <a:ext cx="9592732" cy="3222703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Средства выполнения: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Язык </a:t>
            </a:r>
            <a:r>
              <a:rPr lang="en-US" dirty="0" smtClean="0"/>
              <a:t>Python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Библиотека </a:t>
            </a:r>
            <a:r>
              <a:rPr lang="en-US" dirty="0" err="1" smtClean="0"/>
              <a:t>PyQT</a:t>
            </a:r>
            <a:r>
              <a:rPr lang="ru-RU" dirty="0" smtClean="0"/>
              <a:t>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Базы данных и соответственно библиотека </a:t>
            </a:r>
            <a:r>
              <a:rPr lang="en-US" dirty="0" smtClean="0"/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Некоторые другие библиотеки</a:t>
            </a:r>
            <a:r>
              <a:rPr lang="en-US" dirty="0" smtClean="0"/>
              <a:t>(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(</a:t>
            </a:r>
            <a:r>
              <a:rPr lang="ru-RU" dirty="0" smtClean="0"/>
              <a:t>Для удаления ненужных файлов</a:t>
            </a:r>
            <a:r>
              <a:rPr lang="en-US" dirty="0" smtClean="0"/>
              <a:t>)</a:t>
            </a:r>
            <a:r>
              <a:rPr lang="ru-RU" dirty="0" smtClean="0"/>
              <a:t> или </a:t>
            </a:r>
            <a:r>
              <a:rPr lang="en-US" dirty="0" smtClean="0"/>
              <a:t>PIL </a:t>
            </a:r>
            <a:r>
              <a:rPr lang="ru-RU" dirty="0" smtClean="0"/>
              <a:t>для сохранения изображений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8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приложения: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95402" y="2531327"/>
            <a:ext cx="9601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Вход \ Регистрация</a:t>
            </a:r>
          </a:p>
          <a:p>
            <a:r>
              <a:rPr lang="ru-RU" sz="2400" dirty="0" smtClean="0"/>
              <a:t>После запуска программы пользователь видит интерфейс благодаря, которому он сможет войти в зарегистрированный аккаунт или же создать новый.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43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Примерный дизайн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5635" y="2688426"/>
            <a:ext cx="4163929" cy="3054361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544" y="2676233"/>
            <a:ext cx="4194412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Основное окно приложения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402" y="2541807"/>
            <a:ext cx="9601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Здесь пользователь сможет посмотреть свои цели, их </a:t>
            </a:r>
            <a:r>
              <a:rPr lang="ru-RU" sz="2400" dirty="0" err="1" smtClean="0"/>
              <a:t>дедлайны</a:t>
            </a:r>
            <a:r>
              <a:rPr lang="ru-RU" sz="2400" dirty="0" smtClean="0"/>
              <a:t>, блоки целей, которые эти задачи объединены(если объединены). Так же создать и удалить эти элементы. В другой вкладке он может посмотреть то же самое, но в более удобном формате через календарь. В 3 вкладке пользователь может посмотреть на свой профиль, статистику и некоторую информацию.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0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448" y="491479"/>
            <a:ext cx="9601196" cy="679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Примерный дизайн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4" y="1211263"/>
            <a:ext cx="4517372" cy="3309937"/>
          </a:xfr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5" y="1189038"/>
            <a:ext cx="4509189" cy="330993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99" y="4539359"/>
            <a:ext cx="4555773" cy="33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463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3. Настройки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95402" y="2481367"/>
            <a:ext cx="9601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Здесь пользователь </a:t>
            </a:r>
            <a:r>
              <a:rPr lang="ru-RU" sz="2400" dirty="0" smtClean="0"/>
              <a:t>сможет изменить имя пользователя, поменять фотографию профиля, удалить аккаунт, если захочет.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10" y="3333289"/>
            <a:ext cx="4801780" cy="35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Проблемы, с которыми столкнулся в процессе создания: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95402" y="2508353"/>
            <a:ext cx="9601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 было понятно как реализовать тот или иной метод(Например хранение целей и блоков целей в базе данных для каждого пользователя)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Слишком запутанные алгоритмы для получения чего-либо и из-за этого появляется </a:t>
            </a:r>
            <a:r>
              <a:rPr lang="ru-RU" sz="2400" dirty="0" err="1" smtClean="0"/>
              <a:t>путанница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Недостаток информации для реализации(Очень много приходилось искать тот или иной способ для решения определенных проблем)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1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58</TotalTime>
  <Words>295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Проект «Ежедневник»</vt:lpstr>
      <vt:lpstr>Цель проекта:</vt:lpstr>
      <vt:lpstr>Как я буду достигать этой цели:</vt:lpstr>
      <vt:lpstr>Внешний вид приложения:</vt:lpstr>
      <vt:lpstr>Примерный дизайн</vt:lpstr>
      <vt:lpstr>2. Основное окно приложения</vt:lpstr>
      <vt:lpstr>Примерный дизайн</vt:lpstr>
      <vt:lpstr>3. Настройки</vt:lpstr>
      <vt:lpstr>Проблемы, с которыми столкнулся в процессе создания: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«Ежедневник»</dc:title>
  <dc:creator>User</dc:creator>
  <cp:lastModifiedBy>User</cp:lastModifiedBy>
  <cp:revision>7</cp:revision>
  <dcterms:created xsi:type="dcterms:W3CDTF">2021-11-01T10:40:56Z</dcterms:created>
  <dcterms:modified xsi:type="dcterms:W3CDTF">2021-11-01T11:39:40Z</dcterms:modified>
</cp:coreProperties>
</file>