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202"/>
    <a:srgbClr val="FEC70F"/>
    <a:srgbClr val="FEC201"/>
    <a:srgbClr val="FEC102"/>
    <a:srgbClr val="EF554E"/>
    <a:srgbClr val="EF544F"/>
    <a:srgbClr val="FE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2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4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3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6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4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8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98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1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6862-5E63-49BE-A9D7-859001D4D44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E9CD-4B57-4832-A97F-47838864C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35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12705" y="1625600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Проект «Ежедневник»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3688" y="7439891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 descr="Клиент для Windows icon"/>
          <p:cNvSpPr>
            <a:spLocks noChangeAspect="1" noChangeArrowheads="1"/>
          </p:cNvSpPr>
          <p:nvPr/>
        </p:nvSpPr>
        <p:spPr bwMode="auto">
          <a:xfrm>
            <a:off x="155575" y="-144463"/>
            <a:ext cx="1550562" cy="155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41" y="381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Изменяй свои данные как хочешь!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6392" y="1953925"/>
            <a:ext cx="5741430" cy="4241761"/>
          </a:xfrm>
          <a:prstGeom prst="rect">
            <a:avLst/>
          </a:prstGeom>
          <a:solidFill>
            <a:schemeClr val="accent2"/>
          </a:solidFill>
          <a:effectLst>
            <a:glow rad="76200">
              <a:srgbClr val="FEC20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355" y="2116571"/>
            <a:ext cx="59279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2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5202382" cy="1325563"/>
          </a:xfrm>
        </p:spPr>
        <p:txBody>
          <a:bodyPr>
            <a:normAutofit fontScale="90000"/>
          </a:bodyPr>
          <a:lstStyle/>
          <a:p>
            <a:r>
              <a:rPr lang="ru-RU" sz="6000" dirty="0" smtClean="0">
                <a:latin typeface="Arial Black" panose="020B0A04020102020204" pitchFamily="34" charset="0"/>
              </a:rPr>
              <a:t>Выполнил ли я цель?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64" y="0"/>
            <a:ext cx="6664036" cy="6664036"/>
          </a:xfrm>
        </p:spPr>
      </p:pic>
      <p:sp>
        <p:nvSpPr>
          <p:cNvPr id="6" name="Прямоугольник 5"/>
          <p:cNvSpPr/>
          <p:nvPr/>
        </p:nvSpPr>
        <p:spPr>
          <a:xfrm>
            <a:off x="838200" y="1982673"/>
            <a:ext cx="41355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Я не закончил приложение, но я считаю, что проделал хорошую работу за отведенное время, и доволен результатом.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34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7327" cy="1325563"/>
          </a:xfrm>
        </p:spPr>
        <p:txBody>
          <a:bodyPr>
            <a:normAutofit fontScale="90000"/>
          </a:bodyPr>
          <a:lstStyle/>
          <a:p>
            <a:r>
              <a:rPr lang="ru-RU" sz="7200" dirty="0" smtClean="0">
                <a:latin typeface="Arial Black" panose="020B0A04020102020204" pitchFamily="34" charset="0"/>
              </a:rPr>
              <a:t>Спасибо за внимание!</a:t>
            </a:r>
            <a:endParaRPr lang="ru-RU" sz="7200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945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49382" y="353290"/>
            <a:ext cx="9144000" cy="36991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Как был придуман проект</a:t>
            </a:r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?</a:t>
            </a:r>
            <a:b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проблема нашего времени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67" y="24245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75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Цель проекта: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228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Создать приложение, в котором пользователь сможет записывать цели и блоки целей для более продуктивной работы с ними.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8" y="36512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40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Arial Black" panose="020B0A04020102020204" pitchFamily="34" charset="0"/>
              </a:rPr>
              <a:t>Актуальность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4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Тема проекта очень актуальна, ведь каждый из нас что-то </a:t>
            </a:r>
            <a:r>
              <a:rPr lang="ru-RU" sz="3600" smtClean="0">
                <a:latin typeface="Arial" panose="020B0604020202020204" pitchFamily="34" charset="0"/>
                <a:cs typeface="Arial" panose="020B0604020202020204" pitchFamily="34" charset="0"/>
              </a:rPr>
              <a:t>не успевает.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9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Создай аккаунт!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34937" y="1690688"/>
            <a:ext cx="5741430" cy="4241761"/>
          </a:xfrm>
          <a:prstGeom prst="rect">
            <a:avLst/>
          </a:prstGeom>
          <a:solidFill>
            <a:schemeClr val="accent2"/>
          </a:solidFill>
          <a:effectLst>
            <a:glow rad="76200">
              <a:srgbClr val="FEC10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60" y="1814473"/>
            <a:ext cx="5927909" cy="4351338"/>
          </a:xfrm>
        </p:spPr>
      </p:pic>
    </p:spTree>
    <p:extLst>
      <p:ext uri="{BB962C8B-B14F-4D97-AF65-F5344CB8AC3E}">
        <p14:creationId xmlns:p14="http://schemas.microsoft.com/office/powerpoint/2010/main" val="3727088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Зайди в него!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67740" y="1690688"/>
            <a:ext cx="5741430" cy="4241761"/>
          </a:xfrm>
          <a:prstGeom prst="rect">
            <a:avLst/>
          </a:prstGeom>
          <a:solidFill>
            <a:schemeClr val="accent2"/>
          </a:solidFill>
          <a:effectLst>
            <a:glow rad="76200">
              <a:srgbClr val="FEC20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45" y="1825625"/>
            <a:ext cx="5927909" cy="4351338"/>
          </a:xfrm>
        </p:spPr>
      </p:pic>
    </p:spTree>
    <p:extLst>
      <p:ext uri="{BB962C8B-B14F-4D97-AF65-F5344CB8AC3E}">
        <p14:creationId xmlns:p14="http://schemas.microsoft.com/office/powerpoint/2010/main" val="11152931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Создай цели и блоки целей и смело приступай к выполнению!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05001" y="2053864"/>
            <a:ext cx="3295650" cy="3562350"/>
          </a:xfrm>
          <a:prstGeom prst="rect">
            <a:avLst/>
          </a:prstGeom>
          <a:solidFill>
            <a:schemeClr val="accent2"/>
          </a:solidFill>
          <a:effectLst>
            <a:glow rad="76200">
              <a:srgbClr val="FEC10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8048" y="2220119"/>
            <a:ext cx="3295650" cy="35623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055428" y="2053864"/>
            <a:ext cx="3834245" cy="3512705"/>
          </a:xfrm>
          <a:prstGeom prst="rect">
            <a:avLst/>
          </a:prstGeom>
          <a:solidFill>
            <a:schemeClr val="accent2"/>
          </a:solidFill>
          <a:effectLst>
            <a:glow rad="76200">
              <a:srgbClr val="FEC20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8475" y="2234406"/>
            <a:ext cx="3829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99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Не запоминай, сосредоточься на выполнении.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67740" y="1995488"/>
            <a:ext cx="5741430" cy="4241761"/>
          </a:xfrm>
          <a:prstGeom prst="rect">
            <a:avLst/>
          </a:prstGeom>
          <a:solidFill>
            <a:schemeClr val="accent2"/>
          </a:solidFill>
          <a:effectLst>
            <a:glow rad="76200">
              <a:srgbClr val="FEC20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987" y="2130425"/>
            <a:ext cx="5920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123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Целей много и они путаются? Не проблема. 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51809" y="2023197"/>
            <a:ext cx="5741430" cy="4241761"/>
          </a:xfrm>
          <a:prstGeom prst="rect">
            <a:avLst/>
          </a:prstGeom>
          <a:solidFill>
            <a:schemeClr val="accent2"/>
          </a:solidFill>
          <a:effectLst>
            <a:glow rad="76200">
              <a:srgbClr val="FEC70F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714" y="2158134"/>
            <a:ext cx="5920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3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115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Проект «Ежедневник»</vt:lpstr>
      <vt:lpstr>Как был придуман проект? Или проблема нашего времени</vt:lpstr>
      <vt:lpstr>Цель проекта:</vt:lpstr>
      <vt:lpstr>Актуальность</vt:lpstr>
      <vt:lpstr>Создай аккаунт!</vt:lpstr>
      <vt:lpstr>Зайди в него!</vt:lpstr>
      <vt:lpstr>Создай цели и блоки целей и смело приступай к выполнению!</vt:lpstr>
      <vt:lpstr>Не запоминай, сосредоточься на выполнении.</vt:lpstr>
      <vt:lpstr>Целей много и они путаются? Не проблема. </vt:lpstr>
      <vt:lpstr>Изменяй свои данные как хочешь!</vt:lpstr>
      <vt:lpstr>Выполнил ли я цель?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«Ежедневник»</dc:title>
  <dc:creator>User</dc:creator>
  <cp:lastModifiedBy>User</cp:lastModifiedBy>
  <cp:revision>19</cp:revision>
  <dcterms:created xsi:type="dcterms:W3CDTF">2021-11-10T22:02:34Z</dcterms:created>
  <dcterms:modified xsi:type="dcterms:W3CDTF">2021-11-12T04:04:19Z</dcterms:modified>
</cp:coreProperties>
</file>