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240B1F-222C-4CB4-9131-CA1479B8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0597958-9D04-4436-BB93-516DEA4C8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91F246-43C2-4778-ABD3-37031217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88D8D2-72DD-4891-9D3F-7BBE184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BD209D-DADB-4BE3-BBF5-9E69B47D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459FDB-C913-49F0-8CAA-24F90EC7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9D4DDC1-87FD-4D0A-ABBF-1731FA6A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F715FA-E4C3-45A7-8943-2ECE01EA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22AC14-1016-4AF5-A5AF-8CEE4E98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CE1F3D-DD05-45BC-93B8-CA748CE0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64F8829-F158-4CEC-AC35-3C11BA22E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6AD4E60-B5E0-4960-8690-BAE6E402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8FC1E3-CAFC-4C13-893C-1B9E7B49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E6729D-FBEE-4042-8928-CE2726FE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8F532D-8714-4B14-993E-F4F8642A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F5A5FB-8CCD-47B5-9E7F-CFA1573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305E13-2A36-4E76-A67B-79885F28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1578FD-A8FB-45BC-9EC6-427A3D48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F155D1-86B2-4AAD-9F5B-BF2BAD47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AEDADF-A198-4B8E-883E-CB32F72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8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9ED3B3-0DAF-4936-B923-75389EC6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1CD85C0-8203-4C01-89C8-5DCEB048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BDE11CC-0F3F-4921-AA2E-B9B9706B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AA6820-ACFA-4A0F-B74E-0F9E073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C78E9C-F843-4B18-926A-EF5C1E1A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7237B7-E272-4AA1-B88E-6175D6DB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00B06AC-8929-418B-A458-17D67D48E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9859F05-5615-4440-B22B-FFBAD2A6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5F62521-F2DE-4F1D-9AFC-584182B0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B2F13C-1CD3-49B4-9E39-E1BE9673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1B0512-AAAE-431F-AD00-CFD82A1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978F73-BA08-4B83-A8CF-4B2D025C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89E7399-B5A1-4324-B86D-0A839710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8A574E1-3011-48D5-88B8-34EBCDED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B291BBD-7AF0-4299-A3A0-48D3C5B74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0F85F7D-9413-4D60-AD11-0CF511C6D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9ABE3E7-79F8-48E3-B134-EBB0E55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C89EAE-BA78-4B63-84A1-B45C974B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54200FC-7F33-4F22-B36E-A2B1B230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8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CC2236-9A67-46C3-A13A-6A233B55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4952205-7FE1-46A5-9FCB-88FBBF01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46051BB-099C-471F-921F-AD14AF0D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9D7F1D-7908-407C-BBF4-0B05E1F5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8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9BE876A-1AF8-4FC4-96F2-E7F085CB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5372375-C672-4A43-8052-920DB693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D19A15-6F46-41F3-877E-712A9592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1B269-0438-4454-9377-D8BCCBC0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6B046D-9657-4A22-8D2C-4CB5E38A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57CCCA8-C748-4881-B61A-321D6417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13EA313-D146-44CB-96E7-64839536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E63755-575E-437D-B57C-F56D9063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A34F0A-497A-4759-B6D6-5E356B27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EF3593-46DB-4D3A-BAFD-559A0207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8F0A323-DC2B-47A9-A641-3EEBF89FC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385331A-3252-4DFC-862D-D81BA88AE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9A3637-A169-468B-9607-3E8C5FE1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C40774B-51B5-4DD0-87EF-8AD8C75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BDE9109-FCCB-46E3-8FD9-9D243CC9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4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0A40F38-92EF-431E-9832-885D3753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433CA16-DDB7-4E55-B7CD-3E5649F2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C6497E-D395-4EAA-9807-98127A9D1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32602-072A-4800-9309-0EDA1F0C20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7388659-43B0-4DB7-B4C0-0A317D48B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7DF226-F001-448C-9E18-C4CB4F85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3F36-2A58-4EC9-BA90-DA00BE086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33348-198F-457D-AF4F-0D8CFA8B038D}"/>
              </a:ext>
            </a:extLst>
          </p:cNvPr>
          <p:cNvSpPr txBox="1"/>
          <p:nvPr/>
        </p:nvSpPr>
        <p:spPr>
          <a:xfrm>
            <a:off x="160422" y="123995"/>
            <a:ext cx="50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컨테이너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A21E9-D304-4933-B855-AE9603B9898B}"/>
              </a:ext>
            </a:extLst>
          </p:cNvPr>
          <p:cNvSpPr txBox="1"/>
          <p:nvPr/>
        </p:nvSpPr>
        <p:spPr>
          <a:xfrm>
            <a:off x="76203" y="1184807"/>
            <a:ext cx="12597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스프링 애플리케이션에서는 스프링 컨테이너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(container)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객체가 태어나고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자라고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소멸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그림과 같이 스프링 컨테이너는 객체를 생성하고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서로 엮어 주고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이들의 전체 생명주기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생성에서 소멸까지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관리 스프링 컨테이너는 종속객체 주입을 이용 </a:t>
            </a:r>
            <a:endParaRPr lang="en-US" altLang="ko-KR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애플리케이션을 구성하는 컴포넌트를 관리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협력해 컴포넌트 간 연관관계의 형성도 이룸</a:t>
            </a:r>
            <a:endParaRPr lang="en-US" altLang="ko-KR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이러한 짐을 컨테이너에 덜어버린 객체들은 더 명확하고 이해하기 쉬우며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재사용을 촉진하고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단위 테스트 용이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FE8113-C6C4-4209-ABBB-D9930CFCD317}"/>
              </a:ext>
            </a:extLst>
          </p:cNvPr>
          <p:cNvSpPr txBox="1"/>
          <p:nvPr/>
        </p:nvSpPr>
        <p:spPr>
          <a:xfrm>
            <a:off x="160422" y="3212933"/>
            <a:ext cx="9793704" cy="280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 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빈팩토리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인터페이스에 의해 정의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:DI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대한 기본적인 지원을 제공하는 가장 단순한 컨테이너다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	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애플리케이션 컨텍스트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빈팩토리를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확장해 프로퍼티 파일에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텍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스트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메시지를 읽고 해당 이벤트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리스너에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대한 애플리케이션 이벤트 발행 같은 애플리케이션 프레임워크 서비스를 제공하는 컨테이너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1E946D9-AAE5-4C20-8DA5-D110B2E0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60" y="3060904"/>
            <a:ext cx="2843012" cy="24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33348-198F-457D-AF4F-0D8CFA8B038D}"/>
              </a:ext>
            </a:extLst>
          </p:cNvPr>
          <p:cNvSpPr txBox="1"/>
          <p:nvPr/>
        </p:nvSpPr>
        <p:spPr>
          <a:xfrm>
            <a:off x="160422" y="123995"/>
            <a:ext cx="50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DI</a:t>
            </a:r>
            <a:endParaRPr lang="ko-KR" altLang="en-US" sz="28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E80D0EC-8C23-4BE1-9A1A-45F73FC6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337026"/>
            <a:ext cx="7379368" cy="3525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A21E9-D304-4933-B855-AE9603B9898B}"/>
              </a:ext>
            </a:extLst>
          </p:cNvPr>
          <p:cNvSpPr txBox="1"/>
          <p:nvPr/>
        </p:nvSpPr>
        <p:spPr>
          <a:xfrm>
            <a:off x="381001" y="953553"/>
            <a:ext cx="979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DamselRescuingKnight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는 생성자 안에 자신의 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Quest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 </a:t>
            </a:r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RescueDamselQuest</a:t>
            </a: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를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FE8113-C6C4-4209-ABBB-D9930CFCD317}"/>
              </a:ext>
            </a:extLst>
          </p:cNvPr>
          <p:cNvSpPr txBox="1"/>
          <p:nvPr/>
        </p:nvSpPr>
        <p:spPr>
          <a:xfrm>
            <a:off x="381001" y="5120864"/>
            <a:ext cx="9793704" cy="1422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DamselRescuingKnight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 </a:t>
            </a:r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RescueDamselQuest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강하게 결합</a:t>
            </a:r>
            <a:endParaRPr lang="en-US" altLang="ko-KR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DamselRescuingKnight</a:t>
            </a:r>
            <a:r>
              <a:rPr lang="ko-KR" altLang="en-US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대한 단위 테스트를 작성하기 힘듦</a:t>
            </a:r>
            <a:endParaRPr lang="en-US" altLang="ko-KR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	</a:t>
            </a:r>
            <a:endParaRPr lang="ko-KR" altLang="en-US" sz="2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8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33348-198F-457D-AF4F-0D8CFA8B038D}"/>
              </a:ext>
            </a:extLst>
          </p:cNvPr>
          <p:cNvSpPr txBox="1"/>
          <p:nvPr/>
        </p:nvSpPr>
        <p:spPr>
          <a:xfrm>
            <a:off x="160422" y="123995"/>
            <a:ext cx="50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A21E9-D304-4933-B855-AE9603B9898B}"/>
              </a:ext>
            </a:extLst>
          </p:cNvPr>
          <p:cNvSpPr txBox="1"/>
          <p:nvPr/>
        </p:nvSpPr>
        <p:spPr>
          <a:xfrm>
            <a:off x="1114928" y="152548"/>
            <a:ext cx="11927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이용하면 객체는 시스템에서 각 객체를 조율하는 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자에 의해 생성 시점에 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종속 객체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(dependency)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부여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객체는 종속객체를 생성하거나 얻지 않음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=&gt;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종속객체는 종속객체가 필요한 객체에 주입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FE8113-C6C4-4209-ABBB-D9930CFCD317}"/>
              </a:ext>
            </a:extLst>
          </p:cNvPr>
          <p:cNvSpPr txBox="1"/>
          <p:nvPr/>
        </p:nvSpPr>
        <p:spPr>
          <a:xfrm>
            <a:off x="360950" y="4548062"/>
            <a:ext cx="11831050" cy="96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원정은 모든 원정이 구현하는 인터페이스인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타입으로 제공된다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따라서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부여된 다른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구현할 수 있음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AB1D6A1-E554-44D8-9549-4A9B3B69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7" y="1291233"/>
            <a:ext cx="5203157" cy="344288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B266F0D-9A2D-431E-A407-5858DC256EE0}"/>
              </a:ext>
            </a:extLst>
          </p:cNvPr>
          <p:cNvCxnSpPr>
            <a:cxnSpLocks/>
          </p:cNvCxnSpPr>
          <p:nvPr/>
        </p:nvCxnSpPr>
        <p:spPr>
          <a:xfrm>
            <a:off x="1034718" y="201116"/>
            <a:ext cx="0" cy="80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5E821E-9F15-48B6-81EA-24D16AB67C7C}"/>
              </a:ext>
            </a:extLst>
          </p:cNvPr>
          <p:cNvSpPr txBox="1"/>
          <p:nvPr/>
        </p:nvSpPr>
        <p:spPr>
          <a:xfrm>
            <a:off x="360950" y="5853180"/>
            <a:ext cx="1014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특정 구현체에 결합되지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않음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어떤 종류의 원정 요청이든 상관없다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DI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이점인 느슨한 결함도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4A51FCB-B686-4141-9615-C78B6973F2DB}"/>
              </a:ext>
            </a:extLst>
          </p:cNvPr>
          <p:cNvGrpSpPr/>
          <p:nvPr/>
        </p:nvGrpSpPr>
        <p:grpSpPr>
          <a:xfrm>
            <a:off x="4905629" y="2007329"/>
            <a:ext cx="9793704" cy="1421671"/>
            <a:chOff x="4777292" y="2127354"/>
            <a:chExt cx="9793704" cy="1421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63404E3-9D8E-4997-B804-6C6A783F6FC3}"/>
                </a:ext>
              </a:extLst>
            </p:cNvPr>
            <p:cNvSpPr txBox="1"/>
            <p:nvPr/>
          </p:nvSpPr>
          <p:spPr>
            <a:xfrm>
              <a:off x="4777292" y="2188315"/>
              <a:ext cx="9793704" cy="128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err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BraveKnight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는 자신의 원정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(Quest)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을 생성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X.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생성 시점에 생성자 인자로 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Quest 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이 부여</a:t>
              </a:r>
              <a:endPara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Wingdings" panose="05000000000000000000" pitchFamily="2" charset="2"/>
                </a:rPr>
                <a:t>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이와 같은 종류의 종속객체 주입을 생성자 주입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(constructor injection)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	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22F5199-21E8-49E5-9797-E78B6DA4C544}"/>
                </a:ext>
              </a:extLst>
            </p:cNvPr>
            <p:cNvSpPr/>
            <p:nvPr/>
          </p:nvSpPr>
          <p:spPr>
            <a:xfrm>
              <a:off x="4777292" y="2127354"/>
              <a:ext cx="7158788" cy="142167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12DB3EA-AD99-4BC7-819E-06A1CE57B387}"/>
              </a:ext>
            </a:extLst>
          </p:cNvPr>
          <p:cNvSpPr/>
          <p:nvPr/>
        </p:nvSpPr>
        <p:spPr>
          <a:xfrm>
            <a:off x="6276475" y="6171360"/>
            <a:ext cx="9444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Ex,</a:t>
            </a:r>
            <a:r>
              <a:rPr lang="ko-KR" altLang="en-US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RescueDamselQuest</a:t>
            </a:r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en-US" altLang="ko-KR" sz="1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SlayDragonQuest</a:t>
            </a:r>
            <a:endParaRPr lang="ko-KR" altLang="en-US" sz="1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1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33348-198F-457D-AF4F-0D8CFA8B038D}"/>
              </a:ext>
            </a:extLst>
          </p:cNvPr>
          <p:cNvSpPr txBox="1"/>
          <p:nvPr/>
        </p:nvSpPr>
        <p:spPr>
          <a:xfrm>
            <a:off x="160422" y="123995"/>
            <a:ext cx="50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A21E9-D304-4933-B855-AE9603B9898B}"/>
              </a:ext>
            </a:extLst>
          </p:cNvPr>
          <p:cNvSpPr txBox="1"/>
          <p:nvPr/>
        </p:nvSpPr>
        <p:spPr>
          <a:xfrm>
            <a:off x="1114928" y="152548"/>
            <a:ext cx="1072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종속객체를 바꾸는 가장 일반적인 방법 중 하나는 테스트 동안의 모조 구현체 이용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강한 결합도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(tight coupling)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인해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DamselRescuingKnight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적절히 테스트할 수 없었지만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Quest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모조 구현체를 제공하여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쉽게 테스트할 수 있음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B266F0D-9A2D-431E-A407-5858DC256EE0}"/>
              </a:ext>
            </a:extLst>
          </p:cNvPr>
          <p:cNvCxnSpPr>
            <a:cxnSpLocks/>
          </p:cNvCxnSpPr>
          <p:nvPr/>
        </p:nvCxnSpPr>
        <p:spPr>
          <a:xfrm>
            <a:off x="1034718" y="201116"/>
            <a:ext cx="0" cy="80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3404E3-9D8E-4997-B804-6C6A783F6FC3}"/>
              </a:ext>
            </a:extLst>
          </p:cNvPr>
          <p:cNvSpPr txBox="1"/>
          <p:nvPr/>
        </p:nvSpPr>
        <p:spPr>
          <a:xfrm>
            <a:off x="360950" y="1423569"/>
            <a:ext cx="5590669" cy="4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테스트를 위해 모조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주입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5E821E-9F15-48B6-81EA-24D16AB67C7C}"/>
              </a:ext>
            </a:extLst>
          </p:cNvPr>
          <p:cNvSpPr txBox="1"/>
          <p:nvPr/>
        </p:nvSpPr>
        <p:spPr>
          <a:xfrm>
            <a:off x="360950" y="7586639"/>
            <a:ext cx="1014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특정 구현체에 결합되지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않음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어떤 종류의 원정 요청이든 상관없다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DI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이점인 느슨한 결함도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2518C3-C5A5-4806-B79E-CD0B294A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0" y="1944565"/>
            <a:ext cx="6204236" cy="3907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FE8113-C6C4-4209-ABBB-D9930CFCD317}"/>
              </a:ext>
            </a:extLst>
          </p:cNvPr>
          <p:cNvSpPr txBox="1"/>
          <p:nvPr/>
        </p:nvSpPr>
        <p:spPr>
          <a:xfrm>
            <a:off x="1114928" y="5436329"/>
            <a:ext cx="1107707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모조 객체가 생겼으면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새로운 인스턴스를 생성하고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생성자 를 통해 모조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주입한다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embarkOnQuest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메소드를 호출한 후에는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Mockito(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객체 프레임워크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에게 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embark()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메소드가 정확히 한 번 호출됐는지 확인</a:t>
            </a:r>
          </a:p>
        </p:txBody>
      </p:sp>
    </p:spTree>
    <p:extLst>
      <p:ext uri="{BB962C8B-B14F-4D97-AF65-F5344CB8AC3E}">
        <p14:creationId xmlns:p14="http://schemas.microsoft.com/office/powerpoint/2010/main" val="269954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33348-198F-457D-AF4F-0D8CFA8B038D}"/>
              </a:ext>
            </a:extLst>
          </p:cNvPr>
          <p:cNvSpPr txBox="1"/>
          <p:nvPr/>
        </p:nvSpPr>
        <p:spPr>
          <a:xfrm>
            <a:off x="160422" y="123995"/>
            <a:ext cx="50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A21E9-D304-4933-B855-AE9603B9898B}"/>
              </a:ext>
            </a:extLst>
          </p:cNvPr>
          <p:cNvSpPr txBox="1"/>
          <p:nvPr/>
        </p:nvSpPr>
        <p:spPr>
          <a:xfrm>
            <a:off x="1114928" y="152548"/>
            <a:ext cx="1072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클래스에 어떤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부여할 지를 어떻게 지정할 수 있을까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B266F0D-9A2D-431E-A407-5858DC256EE0}"/>
              </a:ext>
            </a:extLst>
          </p:cNvPr>
          <p:cNvCxnSpPr>
            <a:cxnSpLocks/>
          </p:cNvCxnSpPr>
          <p:nvPr/>
        </p:nvCxnSpPr>
        <p:spPr>
          <a:xfrm>
            <a:off x="1034718" y="201116"/>
            <a:ext cx="0" cy="80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3404E3-9D8E-4997-B804-6C6A783F6FC3}"/>
              </a:ext>
            </a:extLst>
          </p:cNvPr>
          <p:cNvSpPr txBox="1"/>
          <p:nvPr/>
        </p:nvSpPr>
        <p:spPr>
          <a:xfrm>
            <a:off x="360950" y="1423569"/>
            <a:ext cx="10948733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애플리케이션 컴포넌트 간의 관계를 정하는 것 을 와이어링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(wiring)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이라고 한다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스프링에서 컴포넌트를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와이어링하는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방법은 여러 가지가 있지만 가장 일반적인 방법은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XML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이용하는 방법이다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5E821E-9F15-48B6-81EA-24D16AB67C7C}"/>
              </a:ext>
            </a:extLst>
          </p:cNvPr>
          <p:cNvSpPr txBox="1"/>
          <p:nvPr/>
        </p:nvSpPr>
        <p:spPr>
          <a:xfrm>
            <a:off x="360950" y="7586639"/>
            <a:ext cx="1014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특정 구현체에 결합되지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않음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어떤 종류의 원정 요청이든 상관없다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DI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이점인 느슨한 결함도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EEBB4C2-F850-4677-8671-A7C642B2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442" y="3806422"/>
            <a:ext cx="2962275" cy="2686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6B25AB-3687-4A5B-A2F5-8C36E225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0" y="2452589"/>
            <a:ext cx="8433303" cy="38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8449C02-7D5C-447C-B492-49B68ED5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" y="2743876"/>
            <a:ext cx="8013029" cy="42429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A2BE883-33FE-4389-B54A-E5E465225647}"/>
              </a:ext>
            </a:extLst>
          </p:cNvPr>
          <p:cNvSpPr/>
          <p:nvPr/>
        </p:nvSpPr>
        <p:spPr>
          <a:xfrm>
            <a:off x="6680282" y="2260236"/>
            <a:ext cx="5511718" cy="142167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33348-198F-457D-AF4F-0D8CFA8B038D}"/>
              </a:ext>
            </a:extLst>
          </p:cNvPr>
          <p:cNvSpPr txBox="1"/>
          <p:nvPr/>
        </p:nvSpPr>
        <p:spPr>
          <a:xfrm>
            <a:off x="160422" y="123995"/>
            <a:ext cx="50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4A21E9-D304-4933-B855-AE9603B9898B}"/>
              </a:ext>
            </a:extLst>
          </p:cNvPr>
          <p:cNvSpPr txBox="1"/>
          <p:nvPr/>
        </p:nvSpPr>
        <p:spPr>
          <a:xfrm>
            <a:off x="1114928" y="152548"/>
            <a:ext cx="1072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클래스에 어떤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부여할 지를 어떻게 지정할 수 있을까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B266F0D-9A2D-431E-A407-5858DC256EE0}"/>
              </a:ext>
            </a:extLst>
          </p:cNvPr>
          <p:cNvCxnSpPr>
            <a:cxnSpLocks/>
          </p:cNvCxnSpPr>
          <p:nvPr/>
        </p:nvCxnSpPr>
        <p:spPr>
          <a:xfrm>
            <a:off x="1034718" y="201116"/>
            <a:ext cx="0" cy="80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3404E3-9D8E-4997-B804-6C6A783F6FC3}"/>
              </a:ext>
            </a:extLst>
          </p:cNvPr>
          <p:cNvSpPr txBox="1"/>
          <p:nvPr/>
        </p:nvSpPr>
        <p:spPr>
          <a:xfrm>
            <a:off x="331620" y="858790"/>
            <a:ext cx="1269732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main()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메소드는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knights.xml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파일을 기반으로 스프링 애플리케이션 컨텍스트를 생성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knight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빈을 조회하기 위해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팩토리로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애플리케이션 컨텍스트를 사용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Knight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객체에 대한 레퍼런스를 얻은 후에 간단히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embarkOnQuest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()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메소드를 호출해 기사를 원정의 길로 보냄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EEBB4C2-F850-4677-8671-A7C642B2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303" y="4019402"/>
            <a:ext cx="2962275" cy="2686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D99C4B8-98F7-4BAC-8097-4EF67ECF5D11}"/>
              </a:ext>
            </a:extLst>
          </p:cNvPr>
          <p:cNvSpPr/>
          <p:nvPr/>
        </p:nvSpPr>
        <p:spPr>
          <a:xfrm>
            <a:off x="6680281" y="2323787"/>
            <a:ext cx="5511717" cy="128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클래스는 기사가 어떤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Quest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실행하는지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BraveKnight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다루는지 알지 못함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knights.xml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파일만이 어떤 구현체인지 확실히 앎</a:t>
            </a:r>
          </a:p>
        </p:txBody>
      </p:sp>
    </p:spTree>
    <p:extLst>
      <p:ext uri="{BB962C8B-B14F-4D97-AF65-F5344CB8AC3E}">
        <p14:creationId xmlns:p14="http://schemas.microsoft.com/office/powerpoint/2010/main" val="367952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453</Words>
  <Application>Microsoft Office PowerPoint</Application>
  <PresentationFormat>사용자 지정</PresentationFormat>
  <Paragraphs>50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소정</dc:creator>
  <cp:lastModifiedBy>변광진</cp:lastModifiedBy>
  <cp:revision>7</cp:revision>
  <dcterms:created xsi:type="dcterms:W3CDTF">2020-05-24T01:00:54Z</dcterms:created>
  <dcterms:modified xsi:type="dcterms:W3CDTF">2020-05-26T12:07:51Z</dcterms:modified>
</cp:coreProperties>
</file>