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8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5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0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4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1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5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6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8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30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241A-54C2-4598-916D-0B2C63245AE3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A4E2-C663-4ECD-B2A2-4E4DC7B7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0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5515" y="404664"/>
            <a:ext cx="8712968" cy="576063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15</a:t>
            </a:r>
            <a:r>
              <a:rPr lang="ko-KR" altLang="en-US" sz="4000" dirty="0" smtClean="0"/>
              <a:t>강 </a:t>
            </a:r>
            <a:r>
              <a:rPr lang="ko-KR" altLang="en-US" sz="4000" dirty="0" err="1" smtClean="0"/>
              <a:t>어노테이션을</a:t>
            </a:r>
            <a:r>
              <a:rPr lang="ko-KR" altLang="en-US" sz="4000" dirty="0" smtClean="0"/>
              <a:t> 이용한 객체 생성</a:t>
            </a:r>
            <a:endParaRPr lang="ko-KR" altLang="en-US" sz="4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1556792"/>
            <a:ext cx="9143999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/>
              <a:t>1. </a:t>
            </a:r>
            <a:r>
              <a:rPr lang="ko-KR" altLang="en-US" sz="2800" dirty="0" smtClean="0"/>
              <a:t>자바 코드에서 </a:t>
            </a:r>
            <a:r>
              <a:rPr lang="en-US" altLang="ko-KR" sz="2800" dirty="0" smtClean="0"/>
              <a:t>bean</a:t>
            </a:r>
            <a:r>
              <a:rPr lang="ko-KR" altLang="en-US" sz="2800" dirty="0" smtClean="0"/>
              <a:t>을 생성하고 컨테이너에서 관리할 수 있는 방식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2. @Component </a:t>
            </a:r>
            <a:r>
              <a:rPr lang="ko-KR" altLang="en-US" sz="2800" dirty="0" err="1" smtClean="0"/>
              <a:t>어노테이션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</a:t>
            </a:r>
            <a:r>
              <a:rPr lang="ko-KR" altLang="en-US" sz="2800" dirty="0"/>
              <a:t>용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3. </a:t>
            </a:r>
            <a:r>
              <a:rPr lang="en-US" altLang="ko-KR" sz="2800" dirty="0" err="1" smtClean="0"/>
              <a:t>context:annotation-config</a:t>
            </a:r>
            <a:r>
              <a:rPr lang="en-US" altLang="ko-KR" sz="2800" dirty="0" smtClean="0"/>
              <a:t> -&gt; </a:t>
            </a:r>
            <a:r>
              <a:rPr lang="en-US" altLang="ko-KR" sz="2800" dirty="0" err="1" smtClean="0"/>
              <a:t>context:component-scan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4. </a:t>
            </a:r>
            <a:r>
              <a:rPr lang="ko-KR" altLang="en-US" sz="2800" dirty="0" smtClean="0"/>
              <a:t>타입 </a:t>
            </a:r>
            <a:r>
              <a:rPr lang="en-US" altLang="ko-KR" sz="2800" dirty="0" smtClean="0"/>
              <a:t>/ id</a:t>
            </a:r>
            <a:r>
              <a:rPr lang="ko-KR" altLang="en-US" sz="2800" dirty="0" smtClean="0"/>
              <a:t>를 이용해 </a:t>
            </a:r>
            <a:r>
              <a:rPr lang="en-US" altLang="ko-KR" sz="2800" dirty="0" smtClean="0"/>
              <a:t>DI </a:t>
            </a:r>
            <a:r>
              <a:rPr lang="ko-KR" altLang="en-US" sz="2800" dirty="0" smtClean="0"/>
              <a:t>가</a:t>
            </a:r>
            <a:r>
              <a:rPr lang="ko-KR" altLang="en-US" sz="2800" dirty="0"/>
              <a:t>능</a:t>
            </a:r>
          </a:p>
        </p:txBody>
      </p:sp>
    </p:spTree>
    <p:extLst>
      <p:ext uri="{BB962C8B-B14F-4D97-AF65-F5344CB8AC3E}">
        <p14:creationId xmlns:p14="http://schemas.microsoft.com/office/powerpoint/2010/main" val="1446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Xml </a:t>
            </a:r>
            <a:r>
              <a:rPr lang="ko-KR" altLang="en-US" dirty="0" smtClean="0"/>
              <a:t>설정 추가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3" y="1628800"/>
            <a:ext cx="724782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8999"/>
            <a:ext cx="6624736" cy="69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91490" y="2276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2. @Component</a:t>
            </a:r>
            <a:r>
              <a:rPr lang="ko-KR" altLang="en-US" dirty="0" smtClean="0"/>
              <a:t>를 통한 빈 등록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0" y="5373216"/>
            <a:ext cx="747526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70448" y="41252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3. </a:t>
            </a:r>
            <a:r>
              <a:rPr lang="ko-KR" altLang="en-US" dirty="0" smtClean="0"/>
              <a:t>등록된 빈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3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5515" y="404664"/>
            <a:ext cx="8712968" cy="576063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16</a:t>
            </a:r>
            <a:r>
              <a:rPr lang="ko-KR" altLang="en-US" sz="3600" dirty="0" smtClean="0"/>
              <a:t>강 특화된 </a:t>
            </a:r>
            <a:r>
              <a:rPr lang="en-US" altLang="ko-KR" sz="3600" dirty="0" smtClean="0"/>
              <a:t>@Component </a:t>
            </a:r>
            <a:r>
              <a:rPr lang="ko-KR" altLang="en-US" sz="3600" dirty="0" err="1" smtClean="0"/>
              <a:t>어노테이션</a:t>
            </a:r>
            <a:r>
              <a:rPr lang="en-US" altLang="ko-KR" sz="3600" dirty="0" smtClean="0"/>
              <a:t>(@Controller/@Service/@Repository)</a:t>
            </a:r>
            <a:endParaRPr lang="ko-KR" altLang="en-US" sz="3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1556792"/>
            <a:ext cx="9143999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0" y="1376276"/>
            <a:ext cx="8193757" cy="407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15515" y="5805265"/>
            <a:ext cx="87129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1. @Component</a:t>
            </a:r>
            <a:r>
              <a:rPr lang="ko-KR" altLang="en-US" sz="3600" dirty="0" smtClean="0"/>
              <a:t>는 똑같은 기능을 수행하는 다른 </a:t>
            </a:r>
            <a:r>
              <a:rPr lang="ko-KR" altLang="en-US" sz="3600" dirty="0" err="1" smtClean="0"/>
              <a:t>어노테이션으로</a:t>
            </a:r>
            <a:r>
              <a:rPr lang="ko-KR" altLang="en-US" sz="3600" dirty="0" smtClean="0"/>
              <a:t> 세분화 된다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53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556792"/>
            <a:ext cx="9143999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515" y="3861048"/>
            <a:ext cx="87129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/>
              <a:t>1. Controller - </a:t>
            </a:r>
            <a:r>
              <a:rPr lang="ko-KR" altLang="en-US" sz="3600" dirty="0" smtClean="0"/>
              <a:t>사용자 입출력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54" y="-27384"/>
            <a:ext cx="6225090" cy="347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15515" y="4653136"/>
            <a:ext cx="87129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/>
              <a:t>2. Service - </a:t>
            </a:r>
            <a:r>
              <a:rPr lang="ko-KR" altLang="en-US" sz="3600" dirty="0" err="1" smtClean="0"/>
              <a:t>로직</a:t>
            </a:r>
            <a:r>
              <a:rPr lang="ko-KR" altLang="en-US" sz="3600" dirty="0" smtClean="0"/>
              <a:t> 작성</a:t>
            </a:r>
            <a:endParaRPr lang="en-US" altLang="ko-KR" sz="36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15515" y="5445225"/>
            <a:ext cx="87129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/>
              <a:t>3. Repository – </a:t>
            </a:r>
            <a:r>
              <a:rPr lang="ko-KR" altLang="en-US" sz="3600" dirty="0" smtClean="0"/>
              <a:t>데이터 조회</a:t>
            </a:r>
            <a:endParaRPr lang="en-US" altLang="ko-KR" sz="3600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15515" y="6281937"/>
            <a:ext cx="87129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/>
              <a:t>https://wonyong-jang.github.io/spring/2020/03/16/Spring-MVC1-MVC2.html</a:t>
            </a:r>
          </a:p>
        </p:txBody>
      </p:sp>
    </p:spTree>
    <p:extLst>
      <p:ext uri="{BB962C8B-B14F-4D97-AF65-F5344CB8AC3E}">
        <p14:creationId xmlns:p14="http://schemas.microsoft.com/office/powerpoint/2010/main" val="27130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5515" y="404664"/>
            <a:ext cx="8712968" cy="576063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17</a:t>
            </a:r>
            <a:r>
              <a:rPr lang="ko-KR" altLang="en-US" sz="3600" dirty="0" smtClean="0"/>
              <a:t>강 </a:t>
            </a:r>
            <a:r>
              <a:rPr lang="en-US" altLang="ko-KR" sz="3600" dirty="0" smtClean="0"/>
              <a:t>XML configuration</a:t>
            </a:r>
            <a:r>
              <a:rPr lang="ko-KR" altLang="en-US" sz="3600" dirty="0" smtClean="0"/>
              <a:t>을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Java Configuration</a:t>
            </a:r>
            <a:r>
              <a:rPr lang="ko-KR" altLang="en-US" sz="3600" dirty="0" smtClean="0"/>
              <a:t>으로 변경하기</a:t>
            </a:r>
            <a:endParaRPr lang="ko-KR" altLang="en-US" sz="3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1556792"/>
            <a:ext cx="9143999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515" y="2420889"/>
            <a:ext cx="87129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1. @Configuration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algn="l"/>
            <a:r>
              <a:rPr lang="en-US" altLang="ko-KR" sz="2400" dirty="0" smtClean="0"/>
              <a:t>2. Xml</a:t>
            </a:r>
            <a:r>
              <a:rPr lang="ko-KR" altLang="en-US" sz="2400" dirty="0" smtClean="0"/>
              <a:t>에 했던 설정을 클래스로 하는 것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24" y="3422525"/>
            <a:ext cx="5966048" cy="30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2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556792"/>
            <a:ext cx="9143999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515" y="548679"/>
            <a:ext cx="87129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1.Annotation</a:t>
            </a:r>
            <a:r>
              <a:rPr lang="ko-KR" altLang="en-US" sz="2400" dirty="0" smtClean="0"/>
              <a:t>을 사용 할 때는 </a:t>
            </a:r>
            <a:r>
              <a:rPr lang="en-US" altLang="ko-KR" sz="2400" dirty="0" err="1" smtClean="0"/>
              <a:t>AnnotationConfigApllicationContext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Bean</a:t>
            </a:r>
            <a:r>
              <a:rPr lang="ko-KR" altLang="en-US" sz="2400" dirty="0" smtClean="0"/>
              <a:t>을 가져와 사용한다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5" y="1556792"/>
            <a:ext cx="8747448" cy="49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8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556792"/>
            <a:ext cx="9143999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515" y="548679"/>
            <a:ext cx="87129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1.Annotation</a:t>
            </a:r>
            <a:r>
              <a:rPr lang="ko-KR" altLang="en-US" sz="2400" dirty="0" smtClean="0"/>
              <a:t>을 사용 할 때는 </a:t>
            </a:r>
            <a:r>
              <a:rPr lang="en-US" altLang="ko-KR" sz="2400" dirty="0" err="1" smtClean="0"/>
              <a:t>AnnotationConfigApllicationContext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Bean</a:t>
            </a:r>
            <a:r>
              <a:rPr lang="ko-KR" altLang="en-US" sz="2400" dirty="0" smtClean="0"/>
              <a:t>을 가져와 사용한다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2225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5515" y="3861048"/>
            <a:ext cx="87129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2. java </a:t>
            </a:r>
            <a:r>
              <a:rPr lang="ko-KR" altLang="en-US" sz="2400" dirty="0" smtClean="0"/>
              <a:t>설정의 장단점</a:t>
            </a:r>
            <a:endParaRPr lang="en-US" altLang="ko-KR" sz="2400" dirty="0" smtClean="0"/>
          </a:p>
          <a:p>
            <a:pPr algn="l"/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1319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556792"/>
            <a:ext cx="9143999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8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5515" y="188640"/>
            <a:ext cx="87129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2. </a:t>
            </a:r>
            <a:r>
              <a:rPr lang="ko-KR" altLang="en-US" sz="2400" dirty="0" smtClean="0"/>
              <a:t>설정법의 장단점</a:t>
            </a:r>
            <a:r>
              <a:rPr lang="en-US" altLang="ko-KR" sz="2400" dirty="0" smtClean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5" y="892572"/>
            <a:ext cx="4518448" cy="580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157</Words>
  <Application>Microsoft Office PowerPoint</Application>
  <PresentationFormat>화면 슬라이드 쇼(4:3)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15강 어노테이션을 이용한 객체 생성</vt:lpstr>
      <vt:lpstr>1. Xml 설정 추가</vt:lpstr>
      <vt:lpstr>16강 특화된 @Component 어노테이션(@Controller/@Service/@Repository)</vt:lpstr>
      <vt:lpstr>PowerPoint 프레젠테이션</vt:lpstr>
      <vt:lpstr>17강 XML configuration을  Java Configuration으로 변경하기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15강 어노테이션을 이용한 객체 생성</dc:title>
  <dc:creator>변광진</dc:creator>
  <cp:lastModifiedBy>변광진</cp:lastModifiedBy>
  <cp:revision>22</cp:revision>
  <dcterms:created xsi:type="dcterms:W3CDTF">2020-05-30T21:39:07Z</dcterms:created>
  <dcterms:modified xsi:type="dcterms:W3CDTF">2020-05-31T05:36:52Z</dcterms:modified>
</cp:coreProperties>
</file>