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Lecture Topic: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Word-Level LSTM Model for Sentence Completion</a:t>
            </a:r>
          </a:p>
          <a:p>
            <a:r>
              <a:t>using Shakespeare’s Plays</a:t>
            </a:r>
          </a:p>
          <a:p>
            <a:r>
              <a:t>Afaq Alam</a:t>
            </a:r>
          </a:p>
          <a:p>
            <a:r>
              <a:t>B.Sc Data Science</a:t>
            </a:r>
          </a:p>
          <a:p>
            <a:r>
              <a:t>NUCES-FAST</a:t>
            </a:r>
          </a:p>
          <a:p>
            <a:r>
              <a:t>Islamabad, Pakistan</a:t>
            </a:r>
          </a:p>
          <a:p>
            <a:r>
              <a:t>Abstract—This paper presents a word-level Long Short-Term</a:t>
            </a:r>
          </a:p>
          <a:p>
            <a:r>
              <a:t>Memory (LSTM) model trained on Shakespeare’s plays to predict</a:t>
            </a:r>
          </a:p>
          <a:p>
            <a:r>
              <a:t>the next word in a sequence. The model is trained using</a:t>
            </a:r>
          </a:p>
          <a:p>
            <a:r>
              <a:t>TensorFlow and Keras on a dataset containing Shakespearean</a:t>
            </a:r>
          </a:p>
          <a:p>
            <a:r>
              <a:t>dialogues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word-level LSTM model is trained on Shakespeare’s plays to predict the next word in a sequence</a:t>
            </a:r>
          </a:p>
          <a:p>
            <a:r>
              <a:t>The model is integrated with a user-friendly interface that provides real-time word suggestions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report discusses the preprocessing steps, model architecture, results, and challenges encountered during implementation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Shakespeare Plays dataset was obtained from Kaggle and includes dialogues from various plays written by William Shakespeare</a:t>
            </a:r>
          </a:p>
          <a:p>
            <a:r>
              <a:t>The study also explores how hyperparameters are used to evaluate the accuracy of the model’s accuracy and evaluates the coherence of the sentences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e300 b128 model achieved 91.14% accuracy</a:t>
            </a:r>
          </a:p>
          <a:p>
            <a:r>
              <a:t>Larger batch sizes (e.g., 128) lead to faster convergence but may generalize less than smaller batch sizes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Increasing the number of epochs improves accuracy, as seen in the e300 model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e250 b64 model achieves a balance between accu-phthalracy and loss, making it a viable alternative to the highest-performing model</a:t>
            </a:r>
          </a:p>
          <a:p>
            <a:r>
              <a:t>A higher number of training epochs and a moderately-high batch size improve model performance, but diminishing returns can occur after a certain threshold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e250 b64 model achieves a balance between accu-phthalracy and loss, making it a viable alternative to the highest-performing model . A higher number of training epochs and a moderately-high batch size improve model performance, but diminishing returns can occur after a certain threshold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